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27" r:id="rId3"/>
    <p:sldId id="329" r:id="rId4"/>
    <p:sldId id="358" r:id="rId5"/>
    <p:sldId id="354" r:id="rId6"/>
    <p:sldId id="353" r:id="rId7"/>
    <p:sldId id="362" r:id="rId8"/>
    <p:sldId id="380" r:id="rId9"/>
    <p:sldId id="379" r:id="rId10"/>
    <p:sldId id="360" r:id="rId11"/>
    <p:sldId id="365" r:id="rId12"/>
    <p:sldId id="366" r:id="rId13"/>
    <p:sldId id="364" r:id="rId14"/>
    <p:sldId id="368" r:id="rId15"/>
    <p:sldId id="369" r:id="rId16"/>
    <p:sldId id="370" r:id="rId17"/>
    <p:sldId id="371" r:id="rId18"/>
    <p:sldId id="381" r:id="rId19"/>
    <p:sldId id="372" r:id="rId20"/>
    <p:sldId id="378" r:id="rId21"/>
    <p:sldId id="376" r:id="rId22"/>
    <p:sldId id="382" r:id="rId23"/>
    <p:sldId id="367" r:id="rId24"/>
    <p:sldId id="373" r:id="rId25"/>
    <p:sldId id="374" r:id="rId26"/>
    <p:sldId id="375" r:id="rId27"/>
    <p:sldId id="377" r:id="rId28"/>
    <p:sldId id="2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7D0FB"/>
    <a:srgbClr val="C5D1FB"/>
    <a:srgbClr val="FF5555"/>
    <a:srgbClr val="FF0000"/>
    <a:srgbClr val="CC3300"/>
    <a:srgbClr val="F5F5F5"/>
    <a:srgbClr val="FAFAFC"/>
    <a:srgbClr val="5B9BD5"/>
    <a:srgbClr val="EA5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2" autoAdjust="0"/>
    <p:restoredTop sz="88254" autoAdjust="0"/>
  </p:normalViewPr>
  <p:slideViewPr>
    <p:cSldViewPr snapToGrid="0" snapToObjects="1">
      <p:cViewPr varScale="1">
        <p:scale>
          <a:sx n="92" d="100"/>
          <a:sy n="92" d="100"/>
        </p:scale>
        <p:origin x="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94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6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1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333256" y="651244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56" y="322246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-729227" y="6437601"/>
            <a:ext cx="2743200" cy="365125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A973E1-D17B-714B-9310-6C2036E52D9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907653" cy="58261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25450" y="1290168"/>
            <a:ext cx="11264042" cy="21001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288104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69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=""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=""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83833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2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A1F5695-37DC-438C-ACC3-126F11BD02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5388" y="266701"/>
            <a:ext cx="9801225" cy="5146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xmlns="" id="{A5592202-DC96-4AF1-8955-CAAF110EBD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5388" y="801094"/>
            <a:ext cx="9801225" cy="31360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623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54.xml"/><Relationship Id="rId21" Type="http://schemas.openxmlformats.org/officeDocument/2006/relationships/tags" Target="../tags/tag72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85956" y="1828411"/>
            <a:ext cx="930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北部湾市民云实施方案</a:t>
            </a:r>
            <a:r>
              <a:rPr lang="zh-CN" altLang="en-US" sz="5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建议</a:t>
            </a:r>
            <a:endParaRPr lang="zh-CN" altLang="en-US" sz="5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D921566-06AB-4195-9FBE-DA34A5C30D6B}"/>
              </a:ext>
            </a:extLst>
          </p:cNvPr>
          <p:cNvSpPr txBox="1"/>
          <p:nvPr/>
        </p:nvSpPr>
        <p:spPr>
          <a:xfrm>
            <a:off x="10616045" y="6356350"/>
            <a:ext cx="147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242455" y="3828377"/>
            <a:ext cx="122751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32322" y="3709686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2"/>
            </p:custDataLst>
          </p:nvPr>
        </p:nvCxnSpPr>
        <p:spPr>
          <a:xfrm rot="16200000" flipH="1">
            <a:off x="1120856" y="3187441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=""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1447" y="2451356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=""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0789" y="2535989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=""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740627" y="3709686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=""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16200000" flipV="1">
            <a:off x="10741618" y="4046972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=""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877786" y="4501275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=""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957128" y="4585909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=""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2331" y="4051917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=""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4564" y="1649304"/>
            <a:ext cx="1757379" cy="8022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公交、地铁、长途客运、路桥隧道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MH_SubTitle_2">
            <a:extLst>
              <a:ext uri="{FF2B5EF4-FFF2-40B4-BE49-F238E27FC236}">
                <a16:creationId xmlns=""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62507" y="3064793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=""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929444" y="2619888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=""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11025711" y="4663285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=""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1689572" y="4277364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773384" y="3828377"/>
            <a:ext cx="8935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1">
            <a:extLst>
              <a:ext uri="{FF2B5EF4-FFF2-40B4-BE49-F238E27FC236}">
                <a16:creationId xmlns=""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2852"/>
            <a:ext cx="12192000" cy="64294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以支付为主线，拓展支付场景，</a:t>
            </a:r>
            <a:r>
              <a:rPr lang="zh-CN" altLang="en-US" dirty="0" smtClean="0"/>
              <a:t>同时基本建立</a:t>
            </a:r>
            <a:r>
              <a:rPr lang="zh-CN" altLang="en-US" dirty="0" smtClean="0"/>
              <a:t>服务体系</a:t>
            </a:r>
            <a:endParaRPr lang="zh-CN" altLang="en-US" dirty="0"/>
          </a:p>
        </p:txBody>
      </p:sp>
      <p:sp>
        <p:nvSpPr>
          <p:cNvPr id="48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383541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9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53" idx="0"/>
            <a:endCxn id="48" idx="4"/>
          </p:cNvCxnSpPr>
          <p:nvPr>
            <p:custDataLst>
              <p:tags r:id="rId13"/>
            </p:custDataLst>
          </p:nvPr>
        </p:nvCxnSpPr>
        <p:spPr>
          <a:xfrm rot="16200000" flipV="1">
            <a:off x="2559068" y="3759178"/>
            <a:ext cx="643714" cy="886768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2437541" y="4524419"/>
            <a:ext cx="1773535" cy="1100419"/>
            <a:chOff x="2029129" y="2218833"/>
            <a:chExt cx="1773535" cy="1015663"/>
          </a:xfrm>
        </p:grpSpPr>
        <p:sp>
          <p:nvSpPr>
            <p:cNvPr id="15" name="矩形 14"/>
            <p:cNvSpPr/>
            <p:nvPr/>
          </p:nvSpPr>
          <p:spPr>
            <a:xfrm>
              <a:off x="2083606" y="2302822"/>
              <a:ext cx="1641917" cy="8605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="" xmlns:a16="http://schemas.microsoft.com/office/drawing/2014/main" id="{D6427E95-A41C-4852-BBA0-A9175CFDC2E1}"/>
                </a:ext>
              </a:extLst>
            </p:cNvPr>
            <p:cNvSpPr txBox="1"/>
            <p:nvPr/>
          </p:nvSpPr>
          <p:spPr>
            <a:xfrm>
              <a:off x="2029129" y="2218833"/>
              <a:ext cx="177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出行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自行车、出租车、违章缴罚、加油、停车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16926" y="1071358"/>
            <a:ext cx="1997273" cy="1059609"/>
            <a:chOff x="5511891" y="1071358"/>
            <a:chExt cx="1997273" cy="1059609"/>
          </a:xfrm>
        </p:grpSpPr>
        <p:sp>
          <p:nvSpPr>
            <p:cNvPr id="54" name="矩形 53"/>
            <p:cNvSpPr/>
            <p:nvPr/>
          </p:nvSpPr>
          <p:spPr>
            <a:xfrm>
              <a:off x="5568764" y="1143001"/>
              <a:ext cx="1884981" cy="9879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="" xmlns:a16="http://schemas.microsoft.com/office/drawing/2014/main" id="{D6427E95-A41C-4852-BBA0-A9175CFDC2E1}"/>
                </a:ext>
              </a:extLst>
            </p:cNvPr>
            <p:cNvSpPr txBox="1"/>
            <p:nvPr/>
          </p:nvSpPr>
          <p:spPr>
            <a:xfrm>
              <a:off x="5511891" y="1071358"/>
              <a:ext cx="19972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医疗卫生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医院预约、挂号、缴费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社康、诊所、药店买药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33230" y="5585727"/>
            <a:ext cx="2812627" cy="1023226"/>
            <a:chOff x="5010648" y="5285993"/>
            <a:chExt cx="2812627" cy="1023226"/>
          </a:xfrm>
        </p:grpSpPr>
        <p:sp>
          <p:nvSpPr>
            <p:cNvPr id="90" name="矩形 89"/>
            <p:cNvSpPr/>
            <p:nvPr/>
          </p:nvSpPr>
          <p:spPr>
            <a:xfrm>
              <a:off x="5039427" y="5366180"/>
              <a:ext cx="2755070" cy="94303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="" xmlns:a16="http://schemas.microsoft.com/office/drawing/2014/main" id="{D6427E95-A41C-4852-BBA0-A9175CFDC2E1}"/>
                </a:ext>
              </a:extLst>
            </p:cNvPr>
            <p:cNvSpPr txBox="1"/>
            <p:nvPr/>
          </p:nvSpPr>
          <p:spPr>
            <a:xfrm>
              <a:off x="5010648" y="5285993"/>
              <a:ext cx="2812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旅游文化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景区门票、民宿、酒店、景区配套服务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书店、影院图书馆、体育场馆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58780" y="4428969"/>
            <a:ext cx="1787028" cy="1015663"/>
            <a:chOff x="7169936" y="4554071"/>
            <a:chExt cx="1787028" cy="1015663"/>
          </a:xfrm>
        </p:grpSpPr>
        <p:sp>
          <p:nvSpPr>
            <p:cNvPr id="92" name="矩形 91"/>
            <p:cNvSpPr/>
            <p:nvPr/>
          </p:nvSpPr>
          <p:spPr>
            <a:xfrm>
              <a:off x="7169936" y="4615418"/>
              <a:ext cx="1787028" cy="9323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="" xmlns:a16="http://schemas.microsoft.com/office/drawing/2014/main" id="{D6427E95-A41C-4852-BBA0-A9175CFDC2E1}"/>
                </a:ext>
              </a:extLst>
            </p:cNvPr>
            <p:cNvSpPr txBox="1"/>
            <p:nvPr/>
          </p:nvSpPr>
          <p:spPr>
            <a:xfrm>
              <a:off x="7189851" y="4554071"/>
              <a:ext cx="17611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校园门禁、就餐、借阅、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其他校园收费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306959" y="1739250"/>
            <a:ext cx="2704614" cy="1057458"/>
            <a:chOff x="7529452" y="1604225"/>
            <a:chExt cx="2704614" cy="1057458"/>
          </a:xfrm>
        </p:grpSpPr>
        <p:sp>
          <p:nvSpPr>
            <p:cNvPr id="94" name="矩形 93"/>
            <p:cNvSpPr/>
            <p:nvPr/>
          </p:nvSpPr>
          <p:spPr>
            <a:xfrm>
              <a:off x="7529452" y="1678609"/>
              <a:ext cx="2704614" cy="9830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="" xmlns:a16="http://schemas.microsoft.com/office/drawing/2014/main" id="{D6427E95-A41C-4852-BBA0-A9175CFDC2E1}"/>
                </a:ext>
              </a:extLst>
            </p:cNvPr>
            <p:cNvSpPr txBox="1"/>
            <p:nvPr/>
          </p:nvSpPr>
          <p:spPr>
            <a:xfrm>
              <a:off x="7575084" y="1604225"/>
              <a:ext cx="26019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行政服务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证照办理费、工本费、考试费、检验费、邮寄费、其他行政服务收费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2768983" y="1949204"/>
            <a:ext cx="2181332" cy="9115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=""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2737006" y="1876148"/>
            <a:ext cx="2247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社区服务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水、电、气、话费、家政、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物业费、其他便民服务收费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295949" y="5641782"/>
            <a:ext cx="2344795" cy="9295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=""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8295949" y="5567537"/>
            <a:ext cx="2334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商业领域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菜市场、便利店、超市、农贸市场、商场、餐饮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409444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97" idx="2"/>
          </p:cNvCxnSpPr>
          <p:nvPr>
            <p:custDataLst>
              <p:tags r:id="rId15"/>
            </p:custDataLst>
          </p:nvPr>
        </p:nvCxnSpPr>
        <p:spPr>
          <a:xfrm rot="5400000">
            <a:off x="3221525" y="3129920"/>
            <a:ext cx="877562" cy="401345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842315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3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102" idx="4"/>
            <a:endCxn id="91" idx="0"/>
          </p:cNvCxnSpPr>
          <p:nvPr>
            <p:custDataLst>
              <p:tags r:id="rId17"/>
            </p:custDataLst>
          </p:nvPr>
        </p:nvCxnSpPr>
        <p:spPr>
          <a:xfrm rot="16200000" flipH="1">
            <a:off x="4365418" y="4411601"/>
            <a:ext cx="1705022" cy="643229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186984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5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104" idx="0"/>
            <a:endCxn id="54" idx="2"/>
          </p:cNvCxnSpPr>
          <p:nvPr>
            <p:custDataLst>
              <p:tags r:id="rId19"/>
            </p:custDataLst>
          </p:nvPr>
        </p:nvCxnSpPr>
        <p:spPr>
          <a:xfrm rot="16200000" flipV="1">
            <a:off x="5307768" y="2839489"/>
            <a:ext cx="1641738" cy="224694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421452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7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106" idx="4"/>
            <a:endCxn id="93" idx="0"/>
          </p:cNvCxnSpPr>
          <p:nvPr>
            <p:custDataLst>
              <p:tags r:id="rId21"/>
            </p:custDataLst>
          </p:nvPr>
        </p:nvCxnSpPr>
        <p:spPr>
          <a:xfrm rot="16200000" flipH="1">
            <a:off x="7393229" y="3962928"/>
            <a:ext cx="548264" cy="383818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8739830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9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108" idx="0"/>
            <a:endCxn id="94" idx="2"/>
          </p:cNvCxnSpPr>
          <p:nvPr>
            <p:custDataLst>
              <p:tags r:id="rId23"/>
            </p:custDataLst>
          </p:nvPr>
        </p:nvCxnSpPr>
        <p:spPr>
          <a:xfrm rot="16200000" flipV="1">
            <a:off x="8238550" y="3217425"/>
            <a:ext cx="975997" cy="134564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670207" y="3772705"/>
            <a:ext cx="108000" cy="108000"/>
          </a:xfrm>
          <a:prstGeom prst="ellipse">
            <a:avLst/>
          </a:prstGeom>
          <a:solidFill>
            <a:srgbClr val="FFFF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1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99" idx="0"/>
            <a:endCxn id="110" idx="4"/>
          </p:cNvCxnSpPr>
          <p:nvPr>
            <p:custDataLst>
              <p:tags r:id="rId25"/>
            </p:custDataLst>
          </p:nvPr>
        </p:nvCxnSpPr>
        <p:spPr>
          <a:xfrm rot="5400000" flipH="1" flipV="1">
            <a:off x="8750323" y="4593653"/>
            <a:ext cx="1686832" cy="260936"/>
          </a:xfrm>
          <a:prstGeom prst="curvedConnector3">
            <a:avLst>
              <a:gd name="adj1" fmla="val 50000"/>
            </a:avLst>
          </a:prstGeom>
          <a:ln w="12700">
            <a:solidFill>
              <a:srgbClr val="FAF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1">
            <a:extLst>
              <a:ext uri="{FF2B5EF4-FFF2-40B4-BE49-F238E27FC236}">
                <a16:creationId xmlns=""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2852"/>
            <a:ext cx="12192000" cy="64294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平安智慧城多层次支撑支付场景拓展</a:t>
            </a:r>
            <a:endParaRPr lang="zh-CN" altLang="en-US" dirty="0"/>
          </a:p>
        </p:txBody>
      </p:sp>
      <p:sp>
        <p:nvSpPr>
          <p:cNvPr id="57" name="五边形 28">
            <a:extLst>
              <a:ext uri="{FF2B5EF4-FFF2-40B4-BE49-F238E27FC236}">
                <a16:creationId xmlns="" xmlns:a16="http://schemas.microsoft.com/office/drawing/2014/main" id="{89D923C3-89ED-4A50-B48D-3378E35346D7}"/>
              </a:ext>
            </a:extLst>
          </p:cNvPr>
          <p:cNvSpPr/>
          <p:nvPr/>
        </p:nvSpPr>
        <p:spPr>
          <a:xfrm>
            <a:off x="1884757" y="3568398"/>
            <a:ext cx="4543753" cy="651409"/>
          </a:xfrm>
          <a:prstGeom prst="homePlate">
            <a:avLst/>
          </a:prstGeom>
          <a:solidFill>
            <a:srgbClr val="FF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093765" y="1970565"/>
            <a:ext cx="1940364" cy="3988527"/>
            <a:chOff x="6745647" y="965374"/>
            <a:chExt cx="1940364" cy="3988527"/>
          </a:xfrm>
        </p:grpSpPr>
        <p:pic>
          <p:nvPicPr>
            <p:cNvPr id="83" name="图片 8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CD53308-EBAC-46DB-87CC-C57E3770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647" y="965374"/>
              <a:ext cx="1940364" cy="3988527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745647" y="3311236"/>
              <a:ext cx="1940364" cy="47798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362114" y="3034237"/>
              <a:ext cx="7289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支付场景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6745647" y="33285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745647" y="37730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745647" y="4662055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7362114" y="4465960"/>
              <a:ext cx="791286" cy="19609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连接符 111"/>
            <p:cNvCxnSpPr/>
            <p:nvPr/>
          </p:nvCxnSpPr>
          <p:spPr>
            <a:xfrm>
              <a:off x="6745647" y="42175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7362114" y="3328555"/>
              <a:ext cx="0" cy="13335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8027133" y="3328555"/>
              <a:ext cx="0" cy="13335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6767518" y="3375004"/>
              <a:ext cx="58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二维码乘车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485707" y="3353241"/>
              <a:ext cx="43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8129513" y="3370885"/>
              <a:ext cx="43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景区服务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6829861" y="3817444"/>
              <a:ext cx="43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预约看病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485707" y="3797445"/>
              <a:ext cx="43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场馆预约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8138781" y="3805242"/>
              <a:ext cx="43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证照办理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4692665" y="3709433"/>
            <a:ext cx="166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医院系统对接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68834" y="3568395"/>
            <a:ext cx="1603538" cy="6514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3072372" y="3568396"/>
            <a:ext cx="1603538" cy="6514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177006" y="3709433"/>
            <a:ext cx="137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社保局审批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1454169" y="3709433"/>
            <a:ext cx="15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医院内部系统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983292" y="4011301"/>
            <a:ext cx="2161309" cy="1529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框 125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4941377" y="4985243"/>
            <a:ext cx="12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75910" y="4219807"/>
            <a:ext cx="0" cy="159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3072372" y="4219807"/>
            <a:ext cx="0" cy="159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3315663" y="4991423"/>
            <a:ext cx="12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政务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1656270" y="4984914"/>
            <a:ext cx="12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4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1">
            <a:extLst>
              <a:ext uri="{FF2B5EF4-FFF2-40B4-BE49-F238E27FC236}">
                <a16:creationId xmlns=""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2852"/>
            <a:ext cx="12192000" cy="64294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城市互联，连接外地游客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475342" y="1146926"/>
            <a:ext cx="2771111" cy="4926419"/>
            <a:chOff x="6745647" y="965374"/>
            <a:chExt cx="1940364" cy="3988527"/>
          </a:xfrm>
        </p:grpSpPr>
        <p:pic>
          <p:nvPicPr>
            <p:cNvPr id="83" name="图片 8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CD53308-EBAC-46DB-87CC-C57E3770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647" y="965374"/>
              <a:ext cx="1940364" cy="3988527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745647" y="3311236"/>
              <a:ext cx="1940364" cy="47798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362114" y="3034237"/>
              <a:ext cx="7289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支付场景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6745647" y="33285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745647" y="37730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745647" y="4662055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7362114" y="4465960"/>
              <a:ext cx="791286" cy="19609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连接符 111"/>
            <p:cNvCxnSpPr/>
            <p:nvPr/>
          </p:nvCxnSpPr>
          <p:spPr>
            <a:xfrm>
              <a:off x="6745647" y="4217554"/>
              <a:ext cx="194036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7362114" y="3328555"/>
              <a:ext cx="0" cy="13335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8027133" y="3328555"/>
              <a:ext cx="0" cy="13335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6767518" y="3473861"/>
              <a:ext cx="58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二维码乘车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463407" y="3477288"/>
              <a:ext cx="526355" cy="1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8114365" y="3481695"/>
              <a:ext cx="487879" cy="1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景区服务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6829861" y="3902512"/>
              <a:ext cx="538395" cy="1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预约看病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7485707" y="3904915"/>
              <a:ext cx="504056" cy="1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场馆预约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="" xmlns:a16="http://schemas.microsoft.com/office/drawing/2014/main" id="{26E332EB-2C8C-4BBF-9AFC-B448C0550A9A}"/>
                </a:ext>
              </a:extLst>
            </p:cNvPr>
            <p:cNvSpPr txBox="1"/>
            <p:nvPr/>
          </p:nvSpPr>
          <p:spPr>
            <a:xfrm>
              <a:off x="8114365" y="3904915"/>
              <a:ext cx="512565" cy="1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证照办理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6F838015-E373-44BE-922B-A77619476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91" y="1146926"/>
            <a:ext cx="2771111" cy="4926419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2344240" y="6189841"/>
            <a:ext cx="19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深圳市民通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8093877" y="6195814"/>
            <a:ext cx="19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广西市民云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42" name="矩形 41"/>
          <p:cNvSpPr/>
          <p:nvPr/>
        </p:nvSpPr>
        <p:spPr>
          <a:xfrm>
            <a:off x="3666506" y="1553387"/>
            <a:ext cx="850070" cy="1465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781593" y="1531001"/>
            <a:ext cx="492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武汉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西宁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1509" y="1290689"/>
            <a:ext cx="2770993" cy="251420"/>
          </a:xfrm>
          <a:prstGeom prst="rect">
            <a:avLst/>
          </a:prstGeom>
          <a:solidFill>
            <a:srgbClr val="C7D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521145" y="1277899"/>
            <a:ext cx="99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切换城市</a:t>
            </a:r>
          </a:p>
        </p:txBody>
      </p:sp>
      <p:sp>
        <p:nvSpPr>
          <p:cNvPr id="48" name="等腰三角形 47"/>
          <p:cNvSpPr>
            <a:spLocks noChangeAspect="1"/>
          </p:cNvSpPr>
          <p:nvPr/>
        </p:nvSpPr>
        <p:spPr>
          <a:xfrm rot="10800000">
            <a:off x="4399648" y="1365999"/>
            <a:ext cx="116928" cy="100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6506" y="2139351"/>
            <a:ext cx="850070" cy="284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6" idx="6"/>
          </p:cNvCxnSpPr>
          <p:nvPr/>
        </p:nvCxnSpPr>
        <p:spPr>
          <a:xfrm>
            <a:off x="4516576" y="2281687"/>
            <a:ext cx="295876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712502" y="2909214"/>
            <a:ext cx="2762840" cy="1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4972950" y="2496956"/>
            <a:ext cx="210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获取用户信息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712502" y="3854336"/>
            <a:ext cx="276284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9AF7F0E3-4C2E-4CA1-A876-80FE6D4C03D2}"/>
              </a:ext>
            </a:extLst>
          </p:cNvPr>
          <p:cNvSpPr txBox="1"/>
          <p:nvPr/>
        </p:nvSpPr>
        <p:spPr>
          <a:xfrm>
            <a:off x="5111216" y="3442077"/>
            <a:ext cx="19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资金账户打通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0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=""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=""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=""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=""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=""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=""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=""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=""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=""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通过高频场景切入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并沉淀在我们的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服务体系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=""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接入更多有价值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的公共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，关注端到端的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全流程服务体验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MH_SubTitle_2">
            <a:extLst>
              <a:ext uri="{FF2B5EF4-FFF2-40B4-BE49-F238E27FC236}">
                <a16:creationId xmlns=""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=""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=""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=""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>
            <a:extLst>
              <a:ext uri="{FF2B5EF4-FFF2-40B4-BE49-F238E27FC236}">
                <a16:creationId xmlns=""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458280" y="2816080"/>
            <a:ext cx="2036618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（已完成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4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BA8F9CD-D1EC-4BB2-9EBC-D4F8B11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70" y="182295"/>
            <a:ext cx="2805934" cy="57677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759B93B-B48A-41F0-8CD2-41EB36BC7701}"/>
              </a:ext>
            </a:extLst>
          </p:cNvPr>
          <p:cNvSpPr txBox="1"/>
          <p:nvPr/>
        </p:nvSpPr>
        <p:spPr>
          <a:xfrm>
            <a:off x="2936888" y="6152485"/>
            <a:ext cx="57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81ADDF1-92B1-4381-AEA9-607DF5E6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04" y="182295"/>
            <a:ext cx="280593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4D6192-F55B-407A-B8CA-4BBEBBE9ED86}"/>
              </a:ext>
            </a:extLst>
          </p:cNvPr>
          <p:cNvGrpSpPr/>
          <p:nvPr/>
        </p:nvGrpSpPr>
        <p:grpSpPr>
          <a:xfrm>
            <a:off x="2745104" y="183526"/>
            <a:ext cx="2805934" cy="5767754"/>
            <a:chOff x="1621904" y="643095"/>
            <a:chExt cx="2805934" cy="5767754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1BA8F9CD-D1EC-4BB2-9EBC-D4F8B11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04" y="643095"/>
              <a:ext cx="2805934" cy="576775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27E94FB5-0BAE-4D11-9AB4-D6D89EFF9CE5}"/>
                </a:ext>
              </a:extLst>
            </p:cNvPr>
            <p:cNvSpPr/>
            <p:nvPr/>
          </p:nvSpPr>
          <p:spPr>
            <a:xfrm>
              <a:off x="1621904" y="1173600"/>
              <a:ext cx="2805934" cy="3103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2830049C-4615-4933-A3D8-85D1C1CC6D83}"/>
                </a:ext>
              </a:extLst>
            </p:cNvPr>
            <p:cNvGrpSpPr/>
            <p:nvPr/>
          </p:nvGrpSpPr>
          <p:grpSpPr>
            <a:xfrm>
              <a:off x="1709820" y="1247261"/>
              <a:ext cx="2662897" cy="682340"/>
              <a:chOff x="109797" y="743260"/>
              <a:chExt cx="3131743" cy="802477"/>
            </a:xfrm>
          </p:grpSpPr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id="{AA91D21A-D3D1-433E-9A66-2C688C312E20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02477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96426898-C92B-495C-BB82-B8378523DAA3}"/>
                  </a:ext>
                </a:extLst>
              </p:cNvPr>
              <p:cNvSpPr txBox="1"/>
              <p:nvPr/>
            </p:nvSpPr>
            <p:spPr>
              <a:xfrm>
                <a:off x="193349" y="815410"/>
                <a:ext cx="1716040" cy="298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您的水费用户编号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F6469A4E-B14B-4691-935E-E49FEC894E3B}"/>
                  </a:ext>
                </a:extLst>
              </p:cNvPr>
              <p:cNvSpPr txBox="1"/>
              <p:nvPr/>
            </p:nvSpPr>
            <p:spPr>
              <a:xfrm>
                <a:off x="193351" y="1090673"/>
                <a:ext cx="2967729" cy="25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010000010000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C0A49D84-E8EA-4B8A-B15E-B23627BB113B}"/>
                </a:ext>
              </a:extLst>
            </p:cNvPr>
            <p:cNvSpPr txBox="1"/>
            <p:nvPr/>
          </p:nvSpPr>
          <p:spPr>
            <a:xfrm>
              <a:off x="2295303" y="2115957"/>
              <a:ext cx="1459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您应缴欠费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B435457A-0EBF-46DA-8262-EDE04899B162}"/>
                </a:ext>
              </a:extLst>
            </p:cNvPr>
            <p:cNvSpPr txBox="1"/>
            <p:nvPr/>
          </p:nvSpPr>
          <p:spPr>
            <a:xfrm>
              <a:off x="2311700" y="2510146"/>
              <a:ext cx="145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319.2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="" xmlns:a16="http://schemas.microsoft.com/office/drawing/2014/main" id="{4CFA2D59-7160-481B-B6D2-0931B2A9C3CD}"/>
                </a:ext>
              </a:extLst>
            </p:cNvPr>
            <p:cNvSpPr/>
            <p:nvPr/>
          </p:nvSpPr>
          <p:spPr>
            <a:xfrm>
              <a:off x="1683083" y="5610739"/>
              <a:ext cx="2683575" cy="313172"/>
            </a:xfrm>
            <a:prstGeom prst="roundRect">
              <a:avLst>
                <a:gd name="adj" fmla="val 6455"/>
              </a:avLst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立即支付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BD07D7DD-36AF-4064-AD90-7149BE84DEFA}"/>
                </a:ext>
              </a:extLst>
            </p:cNvPr>
            <p:cNvSpPr txBox="1"/>
            <p:nvPr/>
          </p:nvSpPr>
          <p:spPr>
            <a:xfrm>
              <a:off x="2295304" y="2936321"/>
              <a:ext cx="20774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800" u="sng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缴费清单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B20D7FA1-2849-43BA-B776-DAB487B05326}"/>
              </a:ext>
            </a:extLst>
          </p:cNvPr>
          <p:cNvSpPr txBox="1"/>
          <p:nvPr/>
        </p:nvSpPr>
        <p:spPr>
          <a:xfrm>
            <a:off x="0" y="615248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9" y="183526"/>
            <a:ext cx="2805934" cy="57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A194CD-C4A5-40BF-9B19-C466C91135FA}"/>
              </a:ext>
            </a:extLst>
          </p:cNvPr>
          <p:cNvSpPr txBox="1"/>
          <p:nvPr/>
        </p:nvSpPr>
        <p:spPr>
          <a:xfrm>
            <a:off x="2013626" y="5690681"/>
            <a:ext cx="185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蓝一菲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05" y="1586346"/>
            <a:ext cx="2945823" cy="3927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85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理想的方式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4EAA5AC3-F544-411E-BB6E-ECD3E1E8C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一次操作，</a:t>
            </a:r>
            <a:r>
              <a:rPr lang="en-US" altLang="zh-CN" dirty="0"/>
              <a:t>3</a:t>
            </a:r>
            <a:r>
              <a:rPr lang="zh-CN" altLang="en-US" dirty="0"/>
              <a:t>个步骤</a:t>
            </a:r>
          </a:p>
        </p:txBody>
      </p:sp>
      <p:sp>
        <p:nvSpPr>
          <p:cNvPr id="7" name="圆角矩形 7">
            <a:extLst>
              <a:ext uri="{FF2B5EF4-FFF2-40B4-BE49-F238E27FC236}">
                <a16:creationId xmlns="" xmlns:a16="http://schemas.microsoft.com/office/drawing/2014/main" id="{0061F17E-9828-4A8C-847D-34F01DE80037}"/>
              </a:ext>
            </a:extLst>
          </p:cNvPr>
          <p:cNvSpPr/>
          <p:nvPr/>
        </p:nvSpPr>
        <p:spPr>
          <a:xfrm>
            <a:off x="2316589" y="4099239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蓝勇辉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40137E6E-C284-4A1D-92D0-2523FDC1E061}"/>
              </a:ext>
            </a:extLst>
          </p:cNvPr>
          <p:cNvGrpSpPr/>
          <p:nvPr/>
        </p:nvGrpSpPr>
        <p:grpSpPr>
          <a:xfrm>
            <a:off x="564642" y="532353"/>
            <a:ext cx="3457979" cy="2091400"/>
            <a:chOff x="564642" y="532353"/>
            <a:chExt cx="3457979" cy="2091400"/>
          </a:xfrm>
        </p:grpSpPr>
        <p:sp>
          <p:nvSpPr>
            <p:cNvPr id="3" name="圆角矩形 7">
              <a:extLst>
                <a:ext uri="{FF2B5EF4-FFF2-40B4-BE49-F238E27FC236}">
                  <a16:creationId xmlns="" xmlns:a16="http://schemas.microsoft.com/office/drawing/2014/main" id="{3BCB823B-8E64-4000-A35B-FBD3A3D43F0C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蓝一菲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829BE88A-47C7-4794-8233-0630F1E59571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2BCED646-106B-437E-85B6-E2AB98687B49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4" name="圆角矩形 7">
                <a:extLst>
                  <a:ext uri="{FF2B5EF4-FFF2-40B4-BE49-F238E27FC236}">
                    <a16:creationId xmlns="" xmlns:a16="http://schemas.microsoft.com/office/drawing/2014/main" id="{A2864360-E7DE-44BF-9C0D-D7FB2F419DB3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5" name="圆角矩形 7">
                <a:extLst>
                  <a:ext uri="{FF2B5EF4-FFF2-40B4-BE49-F238E27FC236}">
                    <a16:creationId xmlns="" xmlns:a16="http://schemas.microsoft.com/office/drawing/2014/main" id="{CC710579-069A-478B-BC48-9917B001752E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" name="圆角矩形 7">
                <a:extLst>
                  <a:ext uri="{FF2B5EF4-FFF2-40B4-BE49-F238E27FC236}">
                    <a16:creationId xmlns="" xmlns:a16="http://schemas.microsoft.com/office/drawing/2014/main" id="{5B5645B9-5ABC-4E15-B679-1CF89564B3D1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11" name="圆角矩形 7">
                <a:extLst>
                  <a:ext uri="{FF2B5EF4-FFF2-40B4-BE49-F238E27FC236}">
                    <a16:creationId xmlns="" xmlns:a16="http://schemas.microsoft.com/office/drawing/2014/main" id="{64B58675-0A9F-4DA5-A7B7-B82337D85902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D5CB6B1D-257F-4E72-B3C1-8CA4DBF449EC}"/>
                </a:ext>
              </a:extLst>
            </p:cNvPr>
            <p:cNvCxnSpPr>
              <a:stCxn id="3" idx="1"/>
              <a:endCxn id="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="" xmlns:a16="http://schemas.microsoft.com/office/drawing/2014/main" id="{F2BA3883-9F05-48C5-BE55-36282537D302}"/>
                </a:ext>
              </a:extLst>
            </p:cNvPr>
            <p:cNvCxnSpPr>
              <a:stCxn id="3" idx="1"/>
              <a:endCxn id="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7F81600E-7B13-43A6-910F-3D25F1DC1D1B}"/>
                </a:ext>
              </a:extLst>
            </p:cNvPr>
            <p:cNvCxnSpPr>
              <a:stCxn id="3" idx="1"/>
              <a:endCxn id="11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3EC6D0E3-25A4-4884-9645-8EA7AED6435E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169605" y="1981367"/>
            <a:ext cx="0" cy="211787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7">
            <a:extLst>
              <a:ext uri="{FF2B5EF4-FFF2-40B4-BE49-F238E27FC236}">
                <a16:creationId xmlns="" xmlns:a16="http://schemas.microsoft.com/office/drawing/2014/main" id="{352EAFE8-7088-415D-B4B1-19D08DA2BACA}"/>
              </a:ext>
            </a:extLst>
          </p:cNvPr>
          <p:cNvSpPr/>
          <p:nvPr/>
        </p:nvSpPr>
        <p:spPr>
          <a:xfrm>
            <a:off x="564642" y="3582560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="" xmlns:a16="http://schemas.microsoft.com/office/drawing/2014/main" id="{3CD8F001-A152-4CDE-92B3-FD2752117865}"/>
              </a:ext>
            </a:extLst>
          </p:cNvPr>
          <p:cNvSpPr/>
          <p:nvPr/>
        </p:nvSpPr>
        <p:spPr>
          <a:xfrm>
            <a:off x="564642" y="4175956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户籍信息</a:t>
            </a:r>
          </a:p>
        </p:txBody>
      </p:sp>
      <p:sp>
        <p:nvSpPr>
          <p:cNvPr id="26" name="圆角矩形 7">
            <a:extLst>
              <a:ext uri="{FF2B5EF4-FFF2-40B4-BE49-F238E27FC236}">
                <a16:creationId xmlns="" xmlns:a16="http://schemas.microsoft.com/office/drawing/2014/main" id="{FA81D2DC-3604-4E42-A88C-62BF01042003}"/>
              </a:ext>
            </a:extLst>
          </p:cNvPr>
          <p:cNvSpPr/>
          <p:nvPr/>
        </p:nvSpPr>
        <p:spPr>
          <a:xfrm>
            <a:off x="564642" y="4760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28" name="圆角矩形 7">
            <a:extLst>
              <a:ext uri="{FF2B5EF4-FFF2-40B4-BE49-F238E27FC236}">
                <a16:creationId xmlns="" xmlns:a16="http://schemas.microsoft.com/office/drawing/2014/main" id="{36E8CE94-5B0B-49E2-9C04-D72C8A13704C}"/>
              </a:ext>
            </a:extLst>
          </p:cNvPr>
          <p:cNvSpPr/>
          <p:nvPr/>
        </p:nvSpPr>
        <p:spPr>
          <a:xfrm>
            <a:off x="7983811" y="4099238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="" xmlns:a16="http://schemas.microsoft.com/office/drawing/2014/main" id="{46D3AAF3-3F10-4B84-AD7E-B475949E668E}"/>
              </a:ext>
            </a:extLst>
          </p:cNvPr>
          <p:cNvSpPr/>
          <p:nvPr/>
        </p:nvSpPr>
        <p:spPr>
          <a:xfrm>
            <a:off x="10663537" y="380440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7FE90AEA-F78A-46E5-A7B1-A01D62222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9689843" y="3996936"/>
            <a:ext cx="973694" cy="371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DC0E31FA-A8EF-4205-AEF9-0E2C53260F01}"/>
              </a:ext>
            </a:extLst>
          </p:cNvPr>
          <p:cNvCxnSpPr>
            <a:stCxn id="23" idx="3"/>
            <a:endCxn id="7" idx="1"/>
          </p:cNvCxnSpPr>
          <p:nvPr/>
        </p:nvCxnSpPr>
        <p:spPr>
          <a:xfrm>
            <a:off x="1761418" y="3775092"/>
            <a:ext cx="555171" cy="5933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B7CDCBD2-30BC-4681-B6F0-21756761421F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1761418" y="4368487"/>
            <a:ext cx="555171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131F8C2A-EA96-4CD9-92AB-39B7EEE053A0}"/>
              </a:ext>
            </a:extLst>
          </p:cNvPr>
          <p:cNvCxnSpPr>
            <a:stCxn id="26" idx="3"/>
            <a:endCxn id="7" idx="1"/>
          </p:cNvCxnSpPr>
          <p:nvPr/>
        </p:nvCxnSpPr>
        <p:spPr>
          <a:xfrm flipV="1">
            <a:off x="1761418" y="4368487"/>
            <a:ext cx="555171" cy="5848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3C090B3B-7C06-408F-A491-EF9B81CFC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2621" y="4368487"/>
            <a:ext cx="622858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779D908E-6670-4427-833C-58C72784CC0A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360953" y="4368486"/>
            <a:ext cx="622858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01D0FDD5-35CF-4549-93B7-F4DDD4B5AD57}"/>
              </a:ext>
            </a:extLst>
          </p:cNvPr>
          <p:cNvCxnSpPr/>
          <p:nvPr/>
        </p:nvCxnSpPr>
        <p:spPr>
          <a:xfrm>
            <a:off x="4645479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16A44B2B-5D6B-4C86-8446-6B545A27E9EA}"/>
              </a:ext>
            </a:extLst>
          </p:cNvPr>
          <p:cNvCxnSpPr/>
          <p:nvPr/>
        </p:nvCxnSpPr>
        <p:spPr>
          <a:xfrm>
            <a:off x="7360953" y="2971800"/>
            <a:ext cx="0" cy="3004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179B47C6-CE8F-49E5-A4AB-2ADFB8EC1364}"/>
              </a:ext>
            </a:extLst>
          </p:cNvPr>
          <p:cNvSpPr txBox="1"/>
          <p:nvPr/>
        </p:nvSpPr>
        <p:spPr>
          <a:xfrm>
            <a:off x="2241925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用户账户信息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6CEDB202-CF8D-49E8-B06D-4022BC533BA3}"/>
              </a:ext>
            </a:extLst>
          </p:cNvPr>
          <p:cNvSpPr txBox="1"/>
          <p:nvPr/>
        </p:nvSpPr>
        <p:spPr>
          <a:xfrm>
            <a:off x="7909147" y="5351189"/>
            <a:ext cx="18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机构账户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86CC635E-3B12-49DE-9E50-4097AD76CA58}"/>
              </a:ext>
            </a:extLst>
          </p:cNvPr>
          <p:cNvGrpSpPr/>
          <p:nvPr/>
        </p:nvGrpSpPr>
        <p:grpSpPr>
          <a:xfrm>
            <a:off x="4645479" y="3178426"/>
            <a:ext cx="2715474" cy="446516"/>
            <a:chOff x="4645479" y="3439683"/>
            <a:chExt cx="2715474" cy="44651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="" xmlns:a16="http://schemas.microsoft.com/office/drawing/2014/main" id="{4537E58D-1352-4F85-8588-A8D7039F7695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83F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417CC0C2-10FD-4CA2-A5EA-5C1C779BB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在线授权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958749A6-008F-4622-908E-41117FAE53A5}"/>
              </a:ext>
            </a:extLst>
          </p:cNvPr>
          <p:cNvGrpSpPr/>
          <p:nvPr/>
        </p:nvGrpSpPr>
        <p:grpSpPr>
          <a:xfrm>
            <a:off x="564642" y="531992"/>
            <a:ext cx="3457979" cy="2091400"/>
            <a:chOff x="564642" y="532353"/>
            <a:chExt cx="3457979" cy="2091400"/>
          </a:xfrm>
        </p:grpSpPr>
        <p:sp>
          <p:nvSpPr>
            <p:cNvPr id="58" name="圆角矩形 7">
              <a:extLst>
                <a:ext uri="{FF2B5EF4-FFF2-40B4-BE49-F238E27FC236}">
                  <a16:creationId xmlns="" xmlns:a16="http://schemas.microsoft.com/office/drawing/2014/main" id="{0BF63E89-DD5B-47ED-9AFB-DFFD4AA648C8}"/>
                </a:ext>
              </a:extLst>
            </p:cNvPr>
            <p:cNvSpPr/>
            <p:nvPr/>
          </p:nvSpPr>
          <p:spPr>
            <a:xfrm>
              <a:off x="2316589" y="1442871"/>
              <a:ext cx="1706032" cy="538496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rgbClr val="83F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53F6B7A0-C4B2-432E-8745-91C10F57B963}"/>
                </a:ext>
              </a:extLst>
            </p:cNvPr>
            <p:cNvCxnSpPr>
              <a:stCxn id="64" idx="3"/>
              <a:endCxn id="58" idx="1"/>
            </p:cNvCxnSpPr>
            <p:nvPr/>
          </p:nvCxnSpPr>
          <p:spPr>
            <a:xfrm>
              <a:off x="1761418" y="724885"/>
              <a:ext cx="555171" cy="98723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="" xmlns:a16="http://schemas.microsoft.com/office/drawing/2014/main" id="{F2C4B13E-4D80-493A-BD58-0361E28B3225}"/>
                </a:ext>
              </a:extLst>
            </p:cNvPr>
            <p:cNvGrpSpPr/>
            <p:nvPr/>
          </p:nvGrpSpPr>
          <p:grpSpPr>
            <a:xfrm>
              <a:off x="564642" y="532353"/>
              <a:ext cx="1196776" cy="2091400"/>
              <a:chOff x="564642" y="950809"/>
              <a:chExt cx="1196776" cy="2091400"/>
            </a:xfrm>
          </p:grpSpPr>
          <p:sp>
            <p:nvSpPr>
              <p:cNvPr id="64" name="圆角矩形 7">
                <a:extLst>
                  <a:ext uri="{FF2B5EF4-FFF2-40B4-BE49-F238E27FC236}">
                    <a16:creationId xmlns="" xmlns:a16="http://schemas.microsoft.com/office/drawing/2014/main" id="{3FA2ED1F-CD8D-49EA-A5A5-2486703B2426}"/>
                  </a:ext>
                </a:extLst>
              </p:cNvPr>
              <p:cNvSpPr/>
              <p:nvPr/>
            </p:nvSpPr>
            <p:spPr>
              <a:xfrm>
                <a:off x="564642" y="950809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身份信息</a:t>
                </a:r>
              </a:p>
            </p:txBody>
          </p:sp>
          <p:sp>
            <p:nvSpPr>
              <p:cNvPr id="65" name="圆角矩形 7">
                <a:extLst>
                  <a:ext uri="{FF2B5EF4-FFF2-40B4-BE49-F238E27FC236}">
                    <a16:creationId xmlns="" xmlns:a16="http://schemas.microsoft.com/office/drawing/2014/main" id="{770A1B61-8985-44E7-BD25-31BA5056DF70}"/>
                  </a:ext>
                </a:extLst>
              </p:cNvPr>
              <p:cNvSpPr/>
              <p:nvPr/>
            </p:nvSpPr>
            <p:spPr>
              <a:xfrm>
                <a:off x="564642" y="1519588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接种信息</a:t>
                </a:r>
              </a:p>
            </p:txBody>
          </p:sp>
          <p:sp>
            <p:nvSpPr>
              <p:cNvPr id="66" name="圆角矩形 7">
                <a:extLst>
                  <a:ext uri="{FF2B5EF4-FFF2-40B4-BE49-F238E27FC236}">
                    <a16:creationId xmlns="" xmlns:a16="http://schemas.microsoft.com/office/drawing/2014/main" id="{B9527112-B3A1-4A8D-BEE9-ECFE13130D4B}"/>
                  </a:ext>
                </a:extLst>
              </p:cNvPr>
              <p:cNvSpPr/>
              <p:nvPr/>
            </p:nvSpPr>
            <p:spPr>
              <a:xfrm>
                <a:off x="564642" y="2088367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体检信息</a:t>
                </a:r>
              </a:p>
            </p:txBody>
          </p:sp>
          <p:sp>
            <p:nvSpPr>
              <p:cNvPr id="67" name="圆角矩形 7">
                <a:extLst>
                  <a:ext uri="{FF2B5EF4-FFF2-40B4-BE49-F238E27FC236}">
                    <a16:creationId xmlns="" xmlns:a16="http://schemas.microsoft.com/office/drawing/2014/main" id="{2A627B50-8083-406A-BC90-931B257FF8FD}"/>
                  </a:ext>
                </a:extLst>
              </p:cNvPr>
              <p:cNvSpPr/>
              <p:nvPr/>
            </p:nvSpPr>
            <p:spPr>
              <a:xfrm>
                <a:off x="564642" y="2657146"/>
                <a:ext cx="1196776" cy="385063"/>
              </a:xfrm>
              <a:prstGeom prst="roundRect">
                <a:avLst>
                  <a:gd name="adj" fmla="val 5543"/>
                </a:avLst>
              </a:prstGeom>
              <a:noFill/>
              <a:ln w="19050">
                <a:solidFill>
                  <a:srgbClr val="83F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户籍信息</a:t>
                </a: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="" xmlns:a16="http://schemas.microsoft.com/office/drawing/2014/main" id="{3BD27974-756F-43E5-B87C-47E1A6D1F005}"/>
                </a:ext>
              </a:extLst>
            </p:cNvPr>
            <p:cNvCxnSpPr>
              <a:stCxn id="58" idx="1"/>
              <a:endCxn id="65" idx="3"/>
            </p:cNvCxnSpPr>
            <p:nvPr/>
          </p:nvCxnSpPr>
          <p:spPr>
            <a:xfrm flipH="1" flipV="1">
              <a:off x="1761418" y="1293664"/>
              <a:ext cx="555171" cy="418455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="" xmlns:a16="http://schemas.microsoft.com/office/drawing/2014/main" id="{B864029A-C556-4FB4-8ECA-3D60A9E5A8DA}"/>
                </a:ext>
              </a:extLst>
            </p:cNvPr>
            <p:cNvCxnSpPr>
              <a:stCxn id="58" idx="1"/>
              <a:endCxn id="66" idx="3"/>
            </p:cNvCxnSpPr>
            <p:nvPr/>
          </p:nvCxnSpPr>
          <p:spPr>
            <a:xfrm flipH="1">
              <a:off x="1761418" y="1712119"/>
              <a:ext cx="555171" cy="150324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="" xmlns:a16="http://schemas.microsoft.com/office/drawing/2014/main" id="{B1CE860B-1241-4ED0-AB81-531836FE08B0}"/>
                </a:ext>
              </a:extLst>
            </p:cNvPr>
            <p:cNvCxnSpPr>
              <a:stCxn id="58" idx="1"/>
              <a:endCxn id="67" idx="3"/>
            </p:cNvCxnSpPr>
            <p:nvPr/>
          </p:nvCxnSpPr>
          <p:spPr>
            <a:xfrm flipH="1">
              <a:off x="1761418" y="1712119"/>
              <a:ext cx="555171" cy="719103"/>
            </a:xfrm>
            <a:prstGeom prst="line">
              <a:avLst/>
            </a:prstGeom>
            <a:ln w="28575">
              <a:solidFill>
                <a:srgbClr val="83FCD8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2903B6F4-498B-4716-83D3-730C838CE5D6}"/>
              </a:ext>
            </a:extLst>
          </p:cNvPr>
          <p:cNvGrpSpPr/>
          <p:nvPr/>
        </p:nvGrpSpPr>
        <p:grpSpPr>
          <a:xfrm>
            <a:off x="4645479" y="3921972"/>
            <a:ext cx="2715474" cy="446516"/>
            <a:chOff x="4645479" y="3439683"/>
            <a:chExt cx="2715474" cy="44651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="" xmlns:a16="http://schemas.microsoft.com/office/drawing/2014/main" id="{7902D9A0-B593-4B26-B74C-C94E0515118E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="" xmlns:a16="http://schemas.microsoft.com/office/drawing/2014/main" id="{A2FB8809-08CB-4EE5-9459-236730D4D492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电子合同</a:t>
              </a:r>
            </a:p>
          </p:txBody>
        </p:sp>
      </p:grpSp>
      <p:sp>
        <p:nvSpPr>
          <p:cNvPr id="71" name="圆角矩形 7">
            <a:extLst>
              <a:ext uri="{FF2B5EF4-FFF2-40B4-BE49-F238E27FC236}">
                <a16:creationId xmlns="" xmlns:a16="http://schemas.microsoft.com/office/drawing/2014/main" id="{CBEDAEE0-E877-4617-AF0F-C9B0B871190F}"/>
              </a:ext>
            </a:extLst>
          </p:cNvPr>
          <p:cNvSpPr/>
          <p:nvPr/>
        </p:nvSpPr>
        <p:spPr>
          <a:xfrm>
            <a:off x="564642" y="3582199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72" name="圆角矩形 7">
            <a:extLst>
              <a:ext uri="{FF2B5EF4-FFF2-40B4-BE49-F238E27FC236}">
                <a16:creationId xmlns="" xmlns:a16="http://schemas.microsoft.com/office/drawing/2014/main" id="{4316CE8D-F2B4-4972-B722-4BFFF1C96F26}"/>
              </a:ext>
            </a:extLst>
          </p:cNvPr>
          <p:cNvSpPr/>
          <p:nvPr/>
        </p:nvSpPr>
        <p:spPr>
          <a:xfrm>
            <a:off x="10663537" y="3809818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3C0A6347-4BFD-4B53-B685-9A19339F21C4}"/>
              </a:ext>
            </a:extLst>
          </p:cNvPr>
          <p:cNvGrpSpPr/>
          <p:nvPr/>
        </p:nvGrpSpPr>
        <p:grpSpPr>
          <a:xfrm>
            <a:off x="4645479" y="4663389"/>
            <a:ext cx="2715474" cy="446516"/>
            <a:chOff x="4645479" y="3439683"/>
            <a:chExt cx="2715474" cy="446516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="" xmlns:a16="http://schemas.microsoft.com/office/drawing/2014/main" id="{E4539D4A-DA76-4DE7-9C8F-7143054377FD}"/>
                </a:ext>
              </a:extLst>
            </p:cNvPr>
            <p:cNvCxnSpPr/>
            <p:nvPr/>
          </p:nvCxnSpPr>
          <p:spPr>
            <a:xfrm>
              <a:off x="4645479" y="3886199"/>
              <a:ext cx="2715474" cy="0"/>
            </a:xfrm>
            <a:prstGeom prst="straightConnector1">
              <a:avLst/>
            </a:prstGeom>
            <a:ln w="28575">
              <a:solidFill>
                <a:srgbClr val="F2AE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="" xmlns:a16="http://schemas.microsoft.com/office/drawing/2014/main" id="{7298D387-B0C9-4751-880B-A4EC71ED448A}"/>
                </a:ext>
              </a:extLst>
            </p:cNvPr>
            <p:cNvSpPr txBox="1"/>
            <p:nvPr/>
          </p:nvSpPr>
          <p:spPr>
            <a:xfrm>
              <a:off x="5136525" y="3439683"/>
              <a:ext cx="16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在线付款</a:t>
              </a:r>
            </a:p>
          </p:txBody>
        </p:sp>
      </p:grpSp>
      <p:sp>
        <p:nvSpPr>
          <p:cNvPr id="78" name="圆角矩形 7">
            <a:extLst>
              <a:ext uri="{FF2B5EF4-FFF2-40B4-BE49-F238E27FC236}">
                <a16:creationId xmlns="" xmlns:a16="http://schemas.microsoft.com/office/drawing/2014/main" id="{E83A53A6-A825-4DCD-ADC7-4EDC22A7C961}"/>
              </a:ext>
            </a:extLst>
          </p:cNvPr>
          <p:cNvSpPr/>
          <p:nvPr/>
        </p:nvSpPr>
        <p:spPr>
          <a:xfrm>
            <a:off x="10663537" y="4445203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="" xmlns:a16="http://schemas.microsoft.com/office/drawing/2014/main" id="{EE79BA90-E23B-4EFD-9B46-11DB3BC8300D}"/>
              </a:ext>
            </a:extLst>
          </p:cNvPr>
          <p:cNvCxnSpPr>
            <a:cxnSpLocks/>
            <a:stCxn id="28" idx="3"/>
            <a:endCxn id="78" idx="1"/>
          </p:cNvCxnSpPr>
          <p:nvPr/>
        </p:nvCxnSpPr>
        <p:spPr>
          <a:xfrm>
            <a:off x="9689843" y="4368486"/>
            <a:ext cx="973694" cy="26924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7">
            <a:extLst>
              <a:ext uri="{FF2B5EF4-FFF2-40B4-BE49-F238E27FC236}">
                <a16:creationId xmlns="" xmlns:a16="http://schemas.microsoft.com/office/drawing/2014/main" id="{95A19A9D-2F5E-4FC6-B608-DE7A18951B0D}"/>
              </a:ext>
            </a:extLst>
          </p:cNvPr>
          <p:cNvSpPr/>
          <p:nvPr/>
        </p:nvSpPr>
        <p:spPr>
          <a:xfrm>
            <a:off x="10663537" y="4445202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83" name="圆角矩形 7">
            <a:extLst>
              <a:ext uri="{FF2B5EF4-FFF2-40B4-BE49-F238E27FC236}">
                <a16:creationId xmlns="" xmlns:a16="http://schemas.microsoft.com/office/drawing/2014/main" id="{EC0C80FE-052C-444A-BD9A-BFEDB3DFF280}"/>
              </a:ext>
            </a:extLst>
          </p:cNvPr>
          <p:cNvSpPr/>
          <p:nvPr/>
        </p:nvSpPr>
        <p:spPr>
          <a:xfrm>
            <a:off x="564642" y="4757134"/>
            <a:ext cx="1196776" cy="385063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2A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6828785-1B22-4D15-AEAC-D0466896762D}"/>
              </a:ext>
            </a:extLst>
          </p:cNvPr>
          <p:cNvSpPr txBox="1"/>
          <p:nvPr/>
        </p:nvSpPr>
        <p:spPr>
          <a:xfrm>
            <a:off x="2649097" y="2155393"/>
            <a:ext cx="461665" cy="1644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关联子女</a:t>
            </a:r>
          </a:p>
        </p:txBody>
      </p:sp>
    </p:spTree>
    <p:extLst>
      <p:ext uri="{BB962C8B-B14F-4D97-AF65-F5344CB8AC3E}">
        <p14:creationId xmlns:p14="http://schemas.microsoft.com/office/powerpoint/2010/main" val="37118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2" grpId="0" animBg="1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5050" y="981052"/>
            <a:ext cx="3110477" cy="6429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强力的政府推动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文本占位符 1">
            <a:extLst>
              <a:ext uri="{FF2B5EF4-FFF2-40B4-BE49-F238E27FC236}">
                <a16:creationId xmlns=""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3560" y="2983034"/>
            <a:ext cx="3865549" cy="6429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深入的行业开发能力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文本占位符 1">
            <a:extLst>
              <a:ext uri="{FF2B5EF4-FFF2-40B4-BE49-F238E27FC236}">
                <a16:creationId xmlns="" xmlns:a16="http://schemas.microsoft.com/office/drawing/2014/main" id="{3F4BABBB-7FA9-494C-BAC8-890BF701F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069" y="5037617"/>
            <a:ext cx="3865549" cy="6429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开放的生态平台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十字形 79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22E18F-FA72-4509-9309-3D6100E48E60}"/>
              </a:ext>
            </a:extLst>
          </p:cNvPr>
          <p:cNvSpPr/>
          <p:nvPr/>
        </p:nvSpPr>
        <p:spPr>
          <a:xfrm>
            <a:off x="3137686" y="1887640"/>
            <a:ext cx="831747" cy="831747"/>
          </a:xfrm>
          <a:prstGeom prst="plus">
            <a:avLst>
              <a:gd name="adj" fmla="val 384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" name="十字形 8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22E18F-FA72-4509-9309-3D6100E48E60}"/>
              </a:ext>
            </a:extLst>
          </p:cNvPr>
          <p:cNvSpPr/>
          <p:nvPr/>
        </p:nvSpPr>
        <p:spPr>
          <a:xfrm>
            <a:off x="6310140" y="3831798"/>
            <a:ext cx="831747" cy="831747"/>
          </a:xfrm>
          <a:prstGeom prst="plus">
            <a:avLst>
              <a:gd name="adj" fmla="val 384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=""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全流程服务体验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=""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=""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=""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=""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=""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=""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=""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=""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=""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=""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=""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=""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=""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=""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=""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=""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=""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=""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=""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=""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=""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=""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=""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=""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=""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=""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=""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=""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=""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41658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17" y="401782"/>
            <a:ext cx="1543948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9" y="0"/>
            <a:ext cx="10058400" cy="6667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07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4851779" cy="7259782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52309" y="60960"/>
            <a:ext cx="6170418" cy="7259782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5811982" y="2521527"/>
            <a:ext cx="495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11982" y="4197927"/>
            <a:ext cx="495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08273" y="1504449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308273" y="26966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13765" y="3284712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支撑平安未来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年发展的驱动力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现有员工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人，预计明年到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08273" y="5299365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</a:p>
        </p:txBody>
      </p:sp>
    </p:spTree>
    <p:extLst>
      <p:ext uri="{BB962C8B-B14F-4D97-AF65-F5344CB8AC3E}">
        <p14:creationId xmlns:p14="http://schemas.microsoft.com/office/powerpoint/2010/main" val="18573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C90DD320-A634-4FA0-BED3-2BD30B024124}"/>
              </a:ext>
            </a:extLst>
          </p:cNvPr>
          <p:cNvSpPr>
            <a:spLocks noGrp="1"/>
          </p:cNvSpPr>
          <p:nvPr/>
        </p:nvSpPr>
        <p:spPr>
          <a:xfrm>
            <a:off x="1" y="133351"/>
            <a:ext cx="12192000" cy="514696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开放平台架构支撑第三方开发者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F5A46B8-D87F-4BF3-9555-C1BF07A4A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4" y="2233607"/>
            <a:ext cx="6260153" cy="331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6C779944-6D97-42F3-85CD-B4D96A5A4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01" y="2085698"/>
            <a:ext cx="2266906" cy="40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文本框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A5328A2A-6452-4703-BCF3-D67A6D7D6EB0}"/>
              </a:ext>
            </a:extLst>
          </p:cNvPr>
          <p:cNvSpPr txBox="1"/>
          <p:nvPr/>
        </p:nvSpPr>
        <p:spPr>
          <a:xfrm>
            <a:off x="1347147" y="5714995"/>
            <a:ext cx="382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批量核心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商业小应用市场</a:t>
            </a:r>
          </a:p>
        </p:txBody>
      </p:sp>
      <p:sp>
        <p:nvSpPr>
          <p:cNvPr id="25" name="文本框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12CCC2F7-59E3-476A-A0C9-9D90D21F9E57}"/>
              </a:ext>
            </a:extLst>
          </p:cNvPr>
          <p:cNvSpPr txBox="1"/>
          <p:nvPr/>
        </p:nvSpPr>
        <p:spPr>
          <a:xfrm>
            <a:off x="8001779" y="6386096"/>
            <a:ext cx="382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手机端小应用容器</a:t>
            </a:r>
          </a:p>
        </p:txBody>
      </p:sp>
      <p:sp>
        <p:nvSpPr>
          <p:cNvPr id="26" name="十字形 2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22E18F-FA72-4509-9309-3D6100E48E60}"/>
              </a:ext>
            </a:extLst>
          </p:cNvPr>
          <p:cNvSpPr/>
          <p:nvPr/>
        </p:nvSpPr>
        <p:spPr>
          <a:xfrm>
            <a:off x="6977363" y="3374931"/>
            <a:ext cx="1453602" cy="1453602"/>
          </a:xfrm>
          <a:prstGeom prst="plus">
            <a:avLst>
              <a:gd name="adj" fmla="val 44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06245964-517F-4BE5-80D6-C6CA1ABFD390}"/>
              </a:ext>
            </a:extLst>
          </p:cNvPr>
          <p:cNvSpPr txBox="1"/>
          <p:nvPr/>
        </p:nvSpPr>
        <p:spPr>
          <a:xfrm>
            <a:off x="757934" y="845252"/>
            <a:ext cx="10676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在大量的资源整合过程中，开放的平台、可自主独立开发运营的框架和模式，能更容易说服资源方和第三方开发者，快速引入更大量的服务内容，打造流量共享、应用聚合的开放生态平台。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9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rc 140">
            <a:extLst>
              <a:ext uri="{FF2B5EF4-FFF2-40B4-BE49-F238E27FC236}">
                <a16:creationId xmlns="" xmlns:a16="http://schemas.microsoft.com/office/drawing/2014/main" id="{281DA47F-1997-43EB-AA24-3A852E5BFFC3}"/>
              </a:ext>
            </a:extLst>
          </p:cNvPr>
          <p:cNvSpPr/>
          <p:nvPr/>
        </p:nvSpPr>
        <p:spPr>
          <a:xfrm rot="16200000">
            <a:off x="3882588" y="2716939"/>
            <a:ext cx="4461827" cy="4461824"/>
          </a:xfrm>
          <a:prstGeom prst="arc">
            <a:avLst>
              <a:gd name="adj1" fmla="val 16200000"/>
              <a:gd name="adj2" fmla="val 5686778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Oval 142">
            <a:extLst>
              <a:ext uri="{FF2B5EF4-FFF2-40B4-BE49-F238E27FC236}">
                <a16:creationId xmlns="" xmlns:a16="http://schemas.microsoft.com/office/drawing/2014/main" id="{4358C34D-50C3-46EB-AF4A-D1F1F3813F36}"/>
              </a:ext>
            </a:extLst>
          </p:cNvPr>
          <p:cNvSpPr/>
          <p:nvPr/>
        </p:nvSpPr>
        <p:spPr>
          <a:xfrm rot="16200000">
            <a:off x="3611218" y="4744245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Oval 143">
            <a:extLst>
              <a:ext uri="{FF2B5EF4-FFF2-40B4-BE49-F238E27FC236}">
                <a16:creationId xmlns="" xmlns:a16="http://schemas.microsoft.com/office/drawing/2014/main" id="{015A5C83-89A2-4E56-9E50-29577C6E1920}"/>
              </a:ext>
            </a:extLst>
          </p:cNvPr>
          <p:cNvSpPr/>
          <p:nvPr/>
        </p:nvSpPr>
        <p:spPr>
          <a:xfrm rot="16200000">
            <a:off x="3992902" y="3480516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5" name="Oval 144">
            <a:extLst>
              <a:ext uri="{FF2B5EF4-FFF2-40B4-BE49-F238E27FC236}">
                <a16:creationId xmlns="" xmlns:a16="http://schemas.microsoft.com/office/drawing/2014/main" id="{5F4391C6-18A4-4905-9A8A-74DE88F34B9F}"/>
              </a:ext>
            </a:extLst>
          </p:cNvPr>
          <p:cNvSpPr/>
          <p:nvPr/>
        </p:nvSpPr>
        <p:spPr>
          <a:xfrm rot="16200000">
            <a:off x="4878387" y="2769316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Oval 145">
            <a:extLst>
              <a:ext uri="{FF2B5EF4-FFF2-40B4-BE49-F238E27FC236}">
                <a16:creationId xmlns="" xmlns:a16="http://schemas.microsoft.com/office/drawing/2014/main" id="{A97902B8-047A-4321-B0EE-355DF38F6599}"/>
              </a:ext>
            </a:extLst>
          </p:cNvPr>
          <p:cNvSpPr/>
          <p:nvPr/>
        </p:nvSpPr>
        <p:spPr>
          <a:xfrm rot="16200000">
            <a:off x="6913361" y="2774453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7" name="Oval 146">
            <a:extLst>
              <a:ext uri="{FF2B5EF4-FFF2-40B4-BE49-F238E27FC236}">
                <a16:creationId xmlns="" xmlns:a16="http://schemas.microsoft.com/office/drawing/2014/main" id="{7B917F59-DA81-410A-9B02-B0E2DABFBB49}"/>
              </a:ext>
            </a:extLst>
          </p:cNvPr>
          <p:cNvSpPr/>
          <p:nvPr/>
        </p:nvSpPr>
        <p:spPr>
          <a:xfrm rot="16200000">
            <a:off x="7853702" y="3616650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8" name="Oval 148">
            <a:extLst>
              <a:ext uri="{FF2B5EF4-FFF2-40B4-BE49-F238E27FC236}">
                <a16:creationId xmlns="" xmlns:a16="http://schemas.microsoft.com/office/drawing/2014/main" id="{D46190A0-441B-4DF7-B75B-B111F770CAC7}"/>
              </a:ext>
            </a:extLst>
          </p:cNvPr>
          <p:cNvSpPr/>
          <p:nvPr/>
        </p:nvSpPr>
        <p:spPr>
          <a:xfrm rot="16200000">
            <a:off x="8104871" y="4744245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9" name="TextBox 100">
            <a:extLst>
              <a:ext uri="{FF2B5EF4-FFF2-40B4-BE49-F238E27FC236}">
                <a16:creationId xmlns="" xmlns:a16="http://schemas.microsoft.com/office/drawing/2014/main" id="{62E94914-71D9-46A2-9A80-640D2F95DF9A}"/>
              </a:ext>
            </a:extLst>
          </p:cNvPr>
          <p:cNvSpPr txBox="1"/>
          <p:nvPr/>
        </p:nvSpPr>
        <p:spPr>
          <a:xfrm>
            <a:off x="7418387" y="2294415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医疗</a:t>
            </a:r>
            <a:r>
              <a:rPr lang="en-US" altLang="zh-CN" sz="1600" b="1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br>
              <a:rPr lang="en-US" altLang="zh-CN" sz="1600" b="1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在线问诊、预约挂号、就医全流程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0" name="TextBox 101">
            <a:extLst>
              <a:ext uri="{FF2B5EF4-FFF2-40B4-BE49-F238E27FC236}">
                <a16:creationId xmlns="" xmlns:a16="http://schemas.microsoft.com/office/drawing/2014/main" id="{D142E6DC-AF62-48B4-BBF2-676551ACFB6B}"/>
              </a:ext>
            </a:extLst>
          </p:cNvPr>
          <p:cNvSpPr txBox="1"/>
          <p:nvPr/>
        </p:nvSpPr>
        <p:spPr>
          <a:xfrm>
            <a:off x="1525588" y="2294415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信托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理财、信托、投资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1" name="TextBox 102">
            <a:extLst>
              <a:ext uri="{FF2B5EF4-FFF2-40B4-BE49-F238E27FC236}">
                <a16:creationId xmlns="" xmlns:a16="http://schemas.microsoft.com/office/drawing/2014/main" id="{39CD0292-AD49-4C32-8C8F-CD141B094E50}"/>
              </a:ext>
            </a:extLst>
          </p:cNvPr>
          <p:cNvSpPr txBox="1"/>
          <p:nvPr/>
        </p:nvSpPr>
        <p:spPr>
          <a:xfrm>
            <a:off x="611188" y="3344666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银行</a:t>
            </a:r>
            <a:endParaRPr lang="en-US" altLang="zh-CN" sz="1600" b="1" dirty="0">
              <a:solidFill>
                <a:srgbClr val="0089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信用卡、理财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2" name="TextBox 103">
            <a:extLst>
              <a:ext uri="{FF2B5EF4-FFF2-40B4-BE49-F238E27FC236}">
                <a16:creationId xmlns="" xmlns:a16="http://schemas.microsoft.com/office/drawing/2014/main" id="{3D205BD6-CE3C-4DBA-A499-FA05E13A4110}"/>
              </a:ext>
            </a:extLst>
          </p:cNvPr>
          <p:cNvSpPr txBox="1"/>
          <p:nvPr/>
        </p:nvSpPr>
        <p:spPr>
          <a:xfrm>
            <a:off x="213078" y="4610567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保险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产险、寿险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TextBox 104">
            <a:extLst>
              <a:ext uri="{FF2B5EF4-FFF2-40B4-BE49-F238E27FC236}">
                <a16:creationId xmlns="" xmlns:a16="http://schemas.microsoft.com/office/drawing/2014/main" id="{E93FDCD9-A72B-43A3-A4AF-5A9EA7F72916}"/>
              </a:ext>
            </a:extLst>
          </p:cNvPr>
          <p:cNvSpPr txBox="1"/>
          <p:nvPr/>
        </p:nvSpPr>
        <p:spPr>
          <a:xfrm>
            <a:off x="8356563" y="3422490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汽车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汽车导购、车辆服务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" name="TextBox 105">
            <a:extLst>
              <a:ext uri="{FF2B5EF4-FFF2-40B4-BE49-F238E27FC236}">
                <a16:creationId xmlns="" xmlns:a16="http://schemas.microsoft.com/office/drawing/2014/main" id="{E300477C-4802-4A3A-9E17-BA341A0DB712}"/>
              </a:ext>
            </a:extLst>
          </p:cNvPr>
          <p:cNvSpPr txBox="1"/>
          <p:nvPr/>
        </p:nvSpPr>
        <p:spPr>
          <a:xfrm>
            <a:off x="8583956" y="4622958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好房</a:t>
            </a:r>
            <a:endParaRPr lang="en-US" altLang="zh-CN" sz="1600" b="1" dirty="0">
              <a:solidFill>
                <a:srgbClr val="0089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买房、租房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="" xmlns:a16="http://schemas.microsoft.com/office/drawing/2014/main" id="{6E4FDE75-824E-481F-AC0C-AB4F06384555}"/>
              </a:ext>
            </a:extLst>
          </p:cNvPr>
          <p:cNvGrpSpPr/>
          <p:nvPr/>
        </p:nvGrpSpPr>
        <p:grpSpPr>
          <a:xfrm>
            <a:off x="5040276" y="4150547"/>
            <a:ext cx="2352170" cy="1060468"/>
            <a:chOff x="446828" y="3233722"/>
            <a:chExt cx="2509340" cy="1131327"/>
          </a:xfrm>
        </p:grpSpPr>
        <p:pic>
          <p:nvPicPr>
            <p:cNvPr id="106" name="图片 105">
              <a:extLst>
                <a:ext uri="{FF2B5EF4-FFF2-40B4-BE49-F238E27FC236}">
                  <a16:creationId xmlns="" xmlns:a16="http://schemas.microsoft.com/office/drawing/2014/main" id="{68B1EC6B-76EF-4F90-87F2-FD00C640F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="" xmlns:a16="http://schemas.microsoft.com/office/drawing/2014/main" id="{785F6003-BB8E-46FA-83F0-36352C67F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20" name="文本占位符 1">
            <a:extLst>
              <a:ext uri="{FF2B5EF4-FFF2-40B4-BE49-F238E27FC236}">
                <a16:creationId xmlns="" xmlns:a16="http://schemas.microsoft.com/office/drawing/2014/main" id="{CE4540E6-ABA7-4A39-9773-6113702A1548}"/>
              </a:ext>
            </a:extLst>
          </p:cNvPr>
          <p:cNvSpPr txBox="1">
            <a:spLocks/>
          </p:cNvSpPr>
          <p:nvPr/>
        </p:nvSpPr>
        <p:spPr>
          <a:xfrm>
            <a:off x="0" y="142852"/>
            <a:ext cx="12192000" cy="642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平安综合生态业务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1">
            <a:extLst>
              <a:ext uri="{FF2B5EF4-FFF2-40B4-BE49-F238E27FC236}">
                <a16:creationId xmlns="" xmlns:a16="http://schemas.microsoft.com/office/drawing/2014/main" id="{4EAA5AC3-F544-411E-BB6E-ECD3E1E8C44D}"/>
              </a:ext>
            </a:extLst>
          </p:cNvPr>
          <p:cNvSpPr txBox="1">
            <a:spLocks/>
          </p:cNvSpPr>
          <p:nvPr/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服务更完善，场景更丰富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04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15" y="4764654"/>
            <a:ext cx="3088335" cy="1905000"/>
          </a:xfrm>
          <a:prstGeom prst="rect">
            <a:avLst/>
          </a:prstGeom>
        </p:spPr>
      </p:pic>
      <p:sp>
        <p:nvSpPr>
          <p:cNvPr id="20" name="文本占位符 1">
            <a:extLst>
              <a:ext uri="{FF2B5EF4-FFF2-40B4-BE49-F238E27FC236}">
                <a16:creationId xmlns="" xmlns:a16="http://schemas.microsoft.com/office/drawing/2014/main" id="{CE4540E6-ABA7-4A39-9773-6113702A1548}"/>
              </a:ext>
            </a:extLst>
          </p:cNvPr>
          <p:cNvSpPr txBox="1">
            <a:spLocks/>
          </p:cNvSpPr>
          <p:nvPr/>
        </p:nvSpPr>
        <p:spPr>
          <a:xfrm>
            <a:off x="0" y="142852"/>
            <a:ext cx="12192000" cy="642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共同打造统一信息平台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1">
            <a:extLst>
              <a:ext uri="{FF2B5EF4-FFF2-40B4-BE49-F238E27FC236}">
                <a16:creationId xmlns="" xmlns:a16="http://schemas.microsoft.com/office/drawing/2014/main" id="{4EAA5AC3-F544-411E-BB6E-ECD3E1E8C44D}"/>
              </a:ext>
            </a:extLst>
          </p:cNvPr>
          <p:cNvSpPr txBox="1">
            <a:spLocks/>
          </p:cNvSpPr>
          <p:nvPr/>
        </p:nvSpPr>
        <p:spPr>
          <a:xfrm>
            <a:off x="1" y="856361"/>
            <a:ext cx="12192000" cy="30049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积累各个场景汇聚而来的用户信息数据，为大数据分析打下坚实的基础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511534" y="1506098"/>
            <a:ext cx="5000401" cy="3557009"/>
            <a:chOff x="3630984" y="2055238"/>
            <a:chExt cx="5000401" cy="3557009"/>
          </a:xfrm>
        </p:grpSpPr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3708005" y="2125593"/>
              <a:ext cx="4923380" cy="2455025"/>
            </a:xfrm>
            <a:custGeom>
              <a:avLst/>
              <a:gdLst>
                <a:gd name="T0" fmla="*/ 2724 w 2812"/>
                <a:gd name="T1" fmla="*/ 330 h 1402"/>
                <a:gd name="T2" fmla="*/ 2706 w 2812"/>
                <a:gd name="T3" fmla="*/ 1262 h 1402"/>
                <a:gd name="T4" fmla="*/ 2654 w 2812"/>
                <a:gd name="T5" fmla="*/ 1311 h 1402"/>
                <a:gd name="T6" fmla="*/ 2644 w 2812"/>
                <a:gd name="T7" fmla="*/ 250 h 1402"/>
                <a:gd name="T8" fmla="*/ 2597 w 2812"/>
                <a:gd name="T9" fmla="*/ 253 h 1402"/>
                <a:gd name="T10" fmla="*/ 2567 w 2812"/>
                <a:gd name="T11" fmla="*/ 240 h 1402"/>
                <a:gd name="T12" fmla="*/ 2554 w 2812"/>
                <a:gd name="T13" fmla="*/ 983 h 1402"/>
                <a:gd name="T14" fmla="*/ 2525 w 2812"/>
                <a:gd name="T15" fmla="*/ 227 h 1402"/>
                <a:gd name="T16" fmla="*/ 2481 w 2812"/>
                <a:gd name="T17" fmla="*/ 215 h 1402"/>
                <a:gd name="T18" fmla="*/ 2448 w 2812"/>
                <a:gd name="T19" fmla="*/ 502 h 1402"/>
                <a:gd name="T20" fmla="*/ 2437 w 2812"/>
                <a:gd name="T21" fmla="*/ 179 h 1402"/>
                <a:gd name="T22" fmla="*/ 2448 w 2812"/>
                <a:gd name="T23" fmla="*/ 946 h 1402"/>
                <a:gd name="T24" fmla="*/ 2409 w 2812"/>
                <a:gd name="T25" fmla="*/ 520 h 1402"/>
                <a:gd name="T26" fmla="*/ 2373 w 2812"/>
                <a:gd name="T27" fmla="*/ 556 h 1402"/>
                <a:gd name="T28" fmla="*/ 2373 w 2812"/>
                <a:gd name="T29" fmla="*/ 1190 h 1402"/>
                <a:gd name="T30" fmla="*/ 2330 w 2812"/>
                <a:gd name="T31" fmla="*/ 205 h 1402"/>
                <a:gd name="T32" fmla="*/ 2319 w 2812"/>
                <a:gd name="T33" fmla="*/ 205 h 1402"/>
                <a:gd name="T34" fmla="*/ 2298 w 2812"/>
                <a:gd name="T35" fmla="*/ 872 h 1402"/>
                <a:gd name="T36" fmla="*/ 2276 w 2812"/>
                <a:gd name="T37" fmla="*/ 688 h 1402"/>
                <a:gd name="T38" fmla="*/ 2190 w 2812"/>
                <a:gd name="T39" fmla="*/ 976 h 1402"/>
                <a:gd name="T40" fmla="*/ 2190 w 2812"/>
                <a:gd name="T41" fmla="*/ 143 h 1402"/>
                <a:gd name="T42" fmla="*/ 2123 w 2812"/>
                <a:gd name="T43" fmla="*/ 146 h 1402"/>
                <a:gd name="T44" fmla="*/ 2063 w 2812"/>
                <a:gd name="T45" fmla="*/ 151 h 1402"/>
                <a:gd name="T46" fmla="*/ 1913 w 2812"/>
                <a:gd name="T47" fmla="*/ 890 h 1402"/>
                <a:gd name="T48" fmla="*/ 1908 w 2812"/>
                <a:gd name="T49" fmla="*/ 868 h 1402"/>
                <a:gd name="T50" fmla="*/ 1903 w 2812"/>
                <a:gd name="T51" fmla="*/ 215 h 1402"/>
                <a:gd name="T52" fmla="*/ 1903 w 2812"/>
                <a:gd name="T53" fmla="*/ 895 h 1402"/>
                <a:gd name="T54" fmla="*/ 1762 w 2812"/>
                <a:gd name="T55" fmla="*/ 603 h 1402"/>
                <a:gd name="T56" fmla="*/ 1748 w 2812"/>
                <a:gd name="T57" fmla="*/ 720 h 1402"/>
                <a:gd name="T58" fmla="*/ 1737 w 2812"/>
                <a:gd name="T59" fmla="*/ 825 h 1402"/>
                <a:gd name="T60" fmla="*/ 1694 w 2812"/>
                <a:gd name="T61" fmla="*/ 1038 h 1402"/>
                <a:gd name="T62" fmla="*/ 1626 w 2812"/>
                <a:gd name="T63" fmla="*/ 520 h 1402"/>
                <a:gd name="T64" fmla="*/ 1667 w 2812"/>
                <a:gd name="T65" fmla="*/ 1017 h 1402"/>
                <a:gd name="T66" fmla="*/ 1453 w 2812"/>
                <a:gd name="T67" fmla="*/ 425 h 1402"/>
                <a:gd name="T68" fmla="*/ 1465 w 2812"/>
                <a:gd name="T69" fmla="*/ 662 h 1402"/>
                <a:gd name="T70" fmla="*/ 1312 w 2812"/>
                <a:gd name="T71" fmla="*/ 609 h 1402"/>
                <a:gd name="T72" fmla="*/ 1263 w 2812"/>
                <a:gd name="T73" fmla="*/ 885 h 1402"/>
                <a:gd name="T74" fmla="*/ 1263 w 2812"/>
                <a:gd name="T75" fmla="*/ 636 h 1402"/>
                <a:gd name="T76" fmla="*/ 1192 w 2812"/>
                <a:gd name="T77" fmla="*/ 744 h 1402"/>
                <a:gd name="T78" fmla="*/ 1154 w 2812"/>
                <a:gd name="T79" fmla="*/ 33 h 1402"/>
                <a:gd name="T80" fmla="*/ 932 w 2812"/>
                <a:gd name="T81" fmla="*/ 1172 h 1402"/>
                <a:gd name="T82" fmla="*/ 838 w 2812"/>
                <a:gd name="T83" fmla="*/ 546 h 1402"/>
                <a:gd name="T84" fmla="*/ 820 w 2812"/>
                <a:gd name="T85" fmla="*/ 273 h 1402"/>
                <a:gd name="T86" fmla="*/ 818 w 2812"/>
                <a:gd name="T87" fmla="*/ 25 h 1402"/>
                <a:gd name="T88" fmla="*/ 805 w 2812"/>
                <a:gd name="T89" fmla="*/ 541 h 1402"/>
                <a:gd name="T90" fmla="*/ 805 w 2812"/>
                <a:gd name="T91" fmla="*/ 104 h 1402"/>
                <a:gd name="T92" fmla="*/ 805 w 2812"/>
                <a:gd name="T93" fmla="*/ 840 h 1402"/>
                <a:gd name="T94" fmla="*/ 732 w 2812"/>
                <a:gd name="T95" fmla="*/ 341 h 1402"/>
                <a:gd name="T96" fmla="*/ 726 w 2812"/>
                <a:gd name="T97" fmla="*/ 265 h 1402"/>
                <a:gd name="T98" fmla="*/ 704 w 2812"/>
                <a:gd name="T99" fmla="*/ 459 h 1402"/>
                <a:gd name="T100" fmla="*/ 695 w 2812"/>
                <a:gd name="T101" fmla="*/ 178 h 1402"/>
                <a:gd name="T102" fmla="*/ 695 w 2812"/>
                <a:gd name="T103" fmla="*/ 323 h 1402"/>
                <a:gd name="T104" fmla="*/ 633 w 2812"/>
                <a:gd name="T105" fmla="*/ 63 h 1402"/>
                <a:gd name="T106" fmla="*/ 674 w 2812"/>
                <a:gd name="T107" fmla="*/ 332 h 1402"/>
                <a:gd name="T108" fmla="*/ 597 w 2812"/>
                <a:gd name="T109" fmla="*/ 99 h 1402"/>
                <a:gd name="T110" fmla="*/ 578 w 2812"/>
                <a:gd name="T111" fmla="*/ 793 h 1402"/>
                <a:gd name="T112" fmla="*/ 578 w 2812"/>
                <a:gd name="T113" fmla="*/ 130 h 1402"/>
                <a:gd name="T114" fmla="*/ 549 w 2812"/>
                <a:gd name="T115" fmla="*/ 76 h 1402"/>
                <a:gd name="T116" fmla="*/ 532 w 2812"/>
                <a:gd name="T117" fmla="*/ 100 h 1402"/>
                <a:gd name="T118" fmla="*/ 507 w 2812"/>
                <a:gd name="T119" fmla="*/ 142 h 1402"/>
                <a:gd name="T120" fmla="*/ 443 w 2812"/>
                <a:gd name="T121" fmla="*/ 117 h 1402"/>
                <a:gd name="T122" fmla="*/ 372 w 2812"/>
                <a:gd name="T123" fmla="*/ 142 h 1402"/>
                <a:gd name="T124" fmla="*/ 105 w 2812"/>
                <a:gd name="T125" fmla="*/ 411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2" h="1402">
                  <a:moveTo>
                    <a:pt x="2738" y="300"/>
                  </a:moveTo>
                  <a:cubicBezTo>
                    <a:pt x="2738" y="258"/>
                    <a:pt x="2738" y="258"/>
                    <a:pt x="2738" y="258"/>
                  </a:cubicBezTo>
                  <a:cubicBezTo>
                    <a:pt x="2739" y="259"/>
                    <a:pt x="2741" y="260"/>
                    <a:pt x="2742" y="261"/>
                  </a:cubicBezTo>
                  <a:cubicBezTo>
                    <a:pt x="2756" y="272"/>
                    <a:pt x="2771" y="283"/>
                    <a:pt x="2791" y="283"/>
                  </a:cubicBezTo>
                  <a:cubicBezTo>
                    <a:pt x="2812" y="283"/>
                    <a:pt x="2791" y="316"/>
                    <a:pt x="2778" y="320"/>
                  </a:cubicBezTo>
                  <a:cubicBezTo>
                    <a:pt x="2764" y="324"/>
                    <a:pt x="2764" y="310"/>
                    <a:pt x="2752" y="303"/>
                  </a:cubicBezTo>
                  <a:cubicBezTo>
                    <a:pt x="2747" y="301"/>
                    <a:pt x="2742" y="300"/>
                    <a:pt x="2738" y="300"/>
                  </a:cubicBezTo>
                  <a:close/>
                  <a:moveTo>
                    <a:pt x="2738" y="233"/>
                  </a:moveTo>
                  <a:cubicBezTo>
                    <a:pt x="2738" y="220"/>
                    <a:pt x="2738" y="220"/>
                    <a:pt x="2738" y="220"/>
                  </a:cubicBezTo>
                  <a:cubicBezTo>
                    <a:pt x="2738" y="220"/>
                    <a:pt x="2738" y="220"/>
                    <a:pt x="2738" y="220"/>
                  </a:cubicBezTo>
                  <a:cubicBezTo>
                    <a:pt x="2746" y="219"/>
                    <a:pt x="2756" y="233"/>
                    <a:pt x="2741" y="233"/>
                  </a:cubicBezTo>
                  <a:cubicBezTo>
                    <a:pt x="2740" y="233"/>
                    <a:pt x="2739" y="233"/>
                    <a:pt x="2738" y="233"/>
                  </a:cubicBezTo>
                  <a:close/>
                  <a:moveTo>
                    <a:pt x="2738" y="220"/>
                  </a:moveTo>
                  <a:cubicBezTo>
                    <a:pt x="2738" y="233"/>
                    <a:pt x="2738" y="233"/>
                    <a:pt x="2738" y="233"/>
                  </a:cubicBezTo>
                  <a:cubicBezTo>
                    <a:pt x="2725" y="231"/>
                    <a:pt x="2722" y="219"/>
                    <a:pt x="2738" y="220"/>
                  </a:cubicBezTo>
                  <a:close/>
                  <a:moveTo>
                    <a:pt x="2738" y="258"/>
                  </a:moveTo>
                  <a:cubicBezTo>
                    <a:pt x="2738" y="300"/>
                    <a:pt x="2738" y="300"/>
                    <a:pt x="2738" y="300"/>
                  </a:cubicBezTo>
                  <a:cubicBezTo>
                    <a:pt x="2731" y="301"/>
                    <a:pt x="2726" y="305"/>
                    <a:pt x="2728" y="313"/>
                  </a:cubicBezTo>
                  <a:cubicBezTo>
                    <a:pt x="2730" y="318"/>
                    <a:pt x="2728" y="319"/>
                    <a:pt x="2724" y="319"/>
                  </a:cubicBezTo>
                  <a:cubicBezTo>
                    <a:pt x="2724" y="252"/>
                    <a:pt x="2724" y="252"/>
                    <a:pt x="2724" y="252"/>
                  </a:cubicBezTo>
                  <a:cubicBezTo>
                    <a:pt x="2729" y="254"/>
                    <a:pt x="2734" y="255"/>
                    <a:pt x="2738" y="258"/>
                  </a:cubicBezTo>
                  <a:close/>
                  <a:moveTo>
                    <a:pt x="2724" y="1062"/>
                  </a:moveTo>
                  <a:cubicBezTo>
                    <a:pt x="2724" y="1050"/>
                    <a:pt x="2724" y="1050"/>
                    <a:pt x="2724" y="1050"/>
                  </a:cubicBezTo>
                  <a:cubicBezTo>
                    <a:pt x="2728" y="1049"/>
                    <a:pt x="2730" y="1051"/>
                    <a:pt x="2730" y="1055"/>
                  </a:cubicBezTo>
                  <a:cubicBezTo>
                    <a:pt x="2729" y="1058"/>
                    <a:pt x="2727" y="1062"/>
                    <a:pt x="2724" y="1062"/>
                  </a:cubicBezTo>
                  <a:close/>
                  <a:moveTo>
                    <a:pt x="2724" y="342"/>
                  </a:moveTo>
                  <a:cubicBezTo>
                    <a:pt x="2724" y="330"/>
                    <a:pt x="2724" y="330"/>
                    <a:pt x="2724" y="330"/>
                  </a:cubicBezTo>
                  <a:cubicBezTo>
                    <a:pt x="2732" y="335"/>
                    <a:pt x="2732" y="340"/>
                    <a:pt x="2724" y="342"/>
                  </a:cubicBezTo>
                  <a:close/>
                  <a:moveTo>
                    <a:pt x="2724" y="252"/>
                  </a:moveTo>
                  <a:cubicBezTo>
                    <a:pt x="2724" y="319"/>
                    <a:pt x="2724" y="319"/>
                    <a:pt x="2724" y="319"/>
                  </a:cubicBezTo>
                  <a:cubicBezTo>
                    <a:pt x="2720" y="318"/>
                    <a:pt x="2712" y="314"/>
                    <a:pt x="2706" y="310"/>
                  </a:cubicBezTo>
                  <a:cubicBezTo>
                    <a:pt x="2706" y="247"/>
                    <a:pt x="2706" y="247"/>
                    <a:pt x="2706" y="247"/>
                  </a:cubicBezTo>
                  <a:cubicBezTo>
                    <a:pt x="2712" y="249"/>
                    <a:pt x="2718" y="250"/>
                    <a:pt x="2724" y="252"/>
                  </a:cubicBezTo>
                  <a:close/>
                  <a:moveTo>
                    <a:pt x="2724" y="330"/>
                  </a:moveTo>
                  <a:cubicBezTo>
                    <a:pt x="2724" y="342"/>
                    <a:pt x="2724" y="342"/>
                    <a:pt x="2724" y="342"/>
                  </a:cubicBezTo>
                  <a:cubicBezTo>
                    <a:pt x="2722" y="343"/>
                    <a:pt x="2718" y="343"/>
                    <a:pt x="2713" y="343"/>
                  </a:cubicBezTo>
                  <a:cubicBezTo>
                    <a:pt x="2711" y="343"/>
                    <a:pt x="2708" y="343"/>
                    <a:pt x="2706" y="344"/>
                  </a:cubicBezTo>
                  <a:cubicBezTo>
                    <a:pt x="2706" y="319"/>
                    <a:pt x="2706" y="319"/>
                    <a:pt x="2706" y="319"/>
                  </a:cubicBezTo>
                  <a:cubicBezTo>
                    <a:pt x="2709" y="321"/>
                    <a:pt x="2712" y="323"/>
                    <a:pt x="2716" y="325"/>
                  </a:cubicBezTo>
                  <a:cubicBezTo>
                    <a:pt x="2719" y="327"/>
                    <a:pt x="2722" y="328"/>
                    <a:pt x="2724" y="330"/>
                  </a:cubicBezTo>
                  <a:close/>
                  <a:moveTo>
                    <a:pt x="2724" y="1050"/>
                  </a:moveTo>
                  <a:cubicBezTo>
                    <a:pt x="2724" y="1062"/>
                    <a:pt x="2724" y="1062"/>
                    <a:pt x="2724" y="1062"/>
                  </a:cubicBezTo>
                  <a:cubicBezTo>
                    <a:pt x="2723" y="1062"/>
                    <a:pt x="2722" y="1061"/>
                    <a:pt x="2721" y="1060"/>
                  </a:cubicBezTo>
                  <a:cubicBezTo>
                    <a:pt x="2717" y="1055"/>
                    <a:pt x="2718" y="1052"/>
                    <a:pt x="2723" y="1051"/>
                  </a:cubicBezTo>
                  <a:cubicBezTo>
                    <a:pt x="2723" y="1051"/>
                    <a:pt x="2724" y="1050"/>
                    <a:pt x="2724" y="1050"/>
                  </a:cubicBezTo>
                  <a:close/>
                  <a:moveTo>
                    <a:pt x="2706" y="1262"/>
                  </a:moveTo>
                  <a:cubicBezTo>
                    <a:pt x="2706" y="1246"/>
                    <a:pt x="2706" y="1246"/>
                    <a:pt x="2706" y="1246"/>
                  </a:cubicBezTo>
                  <a:cubicBezTo>
                    <a:pt x="2708" y="1251"/>
                    <a:pt x="2708" y="1257"/>
                    <a:pt x="2706" y="1262"/>
                  </a:cubicBezTo>
                  <a:close/>
                  <a:moveTo>
                    <a:pt x="2706" y="1068"/>
                  </a:moveTo>
                  <a:cubicBezTo>
                    <a:pt x="2706" y="1057"/>
                    <a:pt x="2706" y="1057"/>
                    <a:pt x="2706" y="1057"/>
                  </a:cubicBezTo>
                  <a:cubicBezTo>
                    <a:pt x="2710" y="1055"/>
                    <a:pt x="2712" y="1057"/>
                    <a:pt x="2711" y="1061"/>
                  </a:cubicBezTo>
                  <a:cubicBezTo>
                    <a:pt x="2711" y="1064"/>
                    <a:pt x="2709" y="1068"/>
                    <a:pt x="2706" y="1068"/>
                  </a:cubicBezTo>
                  <a:close/>
                  <a:moveTo>
                    <a:pt x="2706" y="247"/>
                  </a:moveTo>
                  <a:cubicBezTo>
                    <a:pt x="2706" y="310"/>
                    <a:pt x="2706" y="310"/>
                    <a:pt x="2706" y="310"/>
                  </a:cubicBezTo>
                  <a:cubicBezTo>
                    <a:pt x="2704" y="309"/>
                    <a:pt x="2704" y="309"/>
                    <a:pt x="2704" y="309"/>
                  </a:cubicBezTo>
                  <a:cubicBezTo>
                    <a:pt x="2694" y="303"/>
                    <a:pt x="2695" y="311"/>
                    <a:pt x="2706" y="319"/>
                  </a:cubicBezTo>
                  <a:cubicBezTo>
                    <a:pt x="2706" y="344"/>
                    <a:pt x="2706" y="344"/>
                    <a:pt x="2706" y="344"/>
                  </a:cubicBezTo>
                  <a:cubicBezTo>
                    <a:pt x="2697" y="345"/>
                    <a:pt x="2691" y="349"/>
                    <a:pt x="2687" y="354"/>
                  </a:cubicBezTo>
                  <a:cubicBezTo>
                    <a:pt x="2687" y="240"/>
                    <a:pt x="2687" y="240"/>
                    <a:pt x="2687" y="240"/>
                  </a:cubicBezTo>
                  <a:cubicBezTo>
                    <a:pt x="2688" y="241"/>
                    <a:pt x="2689" y="241"/>
                    <a:pt x="2690" y="242"/>
                  </a:cubicBezTo>
                  <a:cubicBezTo>
                    <a:pt x="2695" y="244"/>
                    <a:pt x="2700" y="246"/>
                    <a:pt x="2706" y="247"/>
                  </a:cubicBezTo>
                  <a:close/>
                  <a:moveTo>
                    <a:pt x="2706" y="1057"/>
                  </a:moveTo>
                  <a:cubicBezTo>
                    <a:pt x="2706" y="1068"/>
                    <a:pt x="2706" y="1068"/>
                    <a:pt x="2706" y="1068"/>
                  </a:cubicBezTo>
                  <a:cubicBezTo>
                    <a:pt x="2705" y="1068"/>
                    <a:pt x="2704" y="1067"/>
                    <a:pt x="2703" y="1066"/>
                  </a:cubicBezTo>
                  <a:cubicBezTo>
                    <a:pt x="2699" y="1062"/>
                    <a:pt x="2699" y="1059"/>
                    <a:pt x="2704" y="1057"/>
                  </a:cubicBezTo>
                  <a:cubicBezTo>
                    <a:pt x="2705" y="1057"/>
                    <a:pt x="2705" y="1057"/>
                    <a:pt x="2706" y="1057"/>
                  </a:cubicBezTo>
                  <a:close/>
                  <a:moveTo>
                    <a:pt x="2706" y="1246"/>
                  </a:moveTo>
                  <a:cubicBezTo>
                    <a:pt x="2706" y="1262"/>
                    <a:pt x="2706" y="1262"/>
                    <a:pt x="2706" y="1262"/>
                  </a:cubicBezTo>
                  <a:cubicBezTo>
                    <a:pt x="2704" y="1269"/>
                    <a:pt x="2699" y="1274"/>
                    <a:pt x="2695" y="1272"/>
                  </a:cubicBezTo>
                  <a:cubicBezTo>
                    <a:pt x="2691" y="1271"/>
                    <a:pt x="2689" y="1270"/>
                    <a:pt x="2687" y="1268"/>
                  </a:cubicBezTo>
                  <a:cubicBezTo>
                    <a:pt x="2687" y="1222"/>
                    <a:pt x="2687" y="1222"/>
                    <a:pt x="2687" y="1222"/>
                  </a:cubicBezTo>
                  <a:cubicBezTo>
                    <a:pt x="2689" y="1229"/>
                    <a:pt x="2692" y="1236"/>
                    <a:pt x="2699" y="1239"/>
                  </a:cubicBezTo>
                  <a:cubicBezTo>
                    <a:pt x="2702" y="1240"/>
                    <a:pt x="2705" y="1243"/>
                    <a:pt x="2706" y="1246"/>
                  </a:cubicBezTo>
                  <a:close/>
                  <a:moveTo>
                    <a:pt x="2687" y="240"/>
                  </a:moveTo>
                  <a:cubicBezTo>
                    <a:pt x="2687" y="354"/>
                    <a:pt x="2687" y="354"/>
                    <a:pt x="2687" y="354"/>
                  </a:cubicBezTo>
                  <a:cubicBezTo>
                    <a:pt x="2683" y="359"/>
                    <a:pt x="2680" y="364"/>
                    <a:pt x="2676" y="369"/>
                  </a:cubicBezTo>
                  <a:cubicBezTo>
                    <a:pt x="2676" y="370"/>
                    <a:pt x="2675" y="371"/>
                    <a:pt x="2674" y="372"/>
                  </a:cubicBezTo>
                  <a:cubicBezTo>
                    <a:pt x="2674" y="235"/>
                    <a:pt x="2674" y="235"/>
                    <a:pt x="2674" y="235"/>
                  </a:cubicBezTo>
                  <a:cubicBezTo>
                    <a:pt x="2678" y="236"/>
                    <a:pt x="2682" y="238"/>
                    <a:pt x="2687" y="240"/>
                  </a:cubicBezTo>
                  <a:close/>
                  <a:moveTo>
                    <a:pt x="2687" y="1222"/>
                  </a:moveTo>
                  <a:cubicBezTo>
                    <a:pt x="2687" y="1268"/>
                    <a:pt x="2687" y="1268"/>
                    <a:pt x="2687" y="1268"/>
                  </a:cubicBezTo>
                  <a:cubicBezTo>
                    <a:pt x="2682" y="1265"/>
                    <a:pt x="2680" y="1259"/>
                    <a:pt x="2678" y="1248"/>
                  </a:cubicBezTo>
                  <a:cubicBezTo>
                    <a:pt x="2677" y="1244"/>
                    <a:pt x="2676" y="1240"/>
                    <a:pt x="2674" y="1235"/>
                  </a:cubicBezTo>
                  <a:cubicBezTo>
                    <a:pt x="2674" y="1206"/>
                    <a:pt x="2674" y="1206"/>
                    <a:pt x="2674" y="1206"/>
                  </a:cubicBezTo>
                  <a:cubicBezTo>
                    <a:pt x="2681" y="1206"/>
                    <a:pt x="2684" y="1214"/>
                    <a:pt x="2687" y="1222"/>
                  </a:cubicBezTo>
                  <a:close/>
                  <a:moveTo>
                    <a:pt x="2674" y="1295"/>
                  </a:moveTo>
                  <a:cubicBezTo>
                    <a:pt x="2684" y="1284"/>
                    <a:pt x="2684" y="1268"/>
                    <a:pt x="2674" y="1266"/>
                  </a:cubicBezTo>
                  <a:lnTo>
                    <a:pt x="2674" y="1295"/>
                  </a:lnTo>
                  <a:close/>
                  <a:moveTo>
                    <a:pt x="2674" y="235"/>
                  </a:moveTo>
                  <a:cubicBezTo>
                    <a:pt x="2674" y="372"/>
                    <a:pt x="2674" y="372"/>
                    <a:pt x="2674" y="372"/>
                  </a:cubicBezTo>
                  <a:cubicBezTo>
                    <a:pt x="2668" y="377"/>
                    <a:pt x="2662" y="370"/>
                    <a:pt x="2654" y="366"/>
                  </a:cubicBezTo>
                  <a:cubicBezTo>
                    <a:pt x="2654" y="253"/>
                    <a:pt x="2654" y="253"/>
                    <a:pt x="2654" y="253"/>
                  </a:cubicBezTo>
                  <a:cubicBezTo>
                    <a:pt x="2678" y="261"/>
                    <a:pt x="2676" y="258"/>
                    <a:pt x="2665" y="243"/>
                  </a:cubicBezTo>
                  <a:cubicBezTo>
                    <a:pt x="2658" y="233"/>
                    <a:pt x="2664" y="232"/>
                    <a:pt x="2674" y="235"/>
                  </a:cubicBezTo>
                  <a:close/>
                  <a:moveTo>
                    <a:pt x="2674" y="1206"/>
                  </a:moveTo>
                  <a:cubicBezTo>
                    <a:pt x="2674" y="1235"/>
                    <a:pt x="2674" y="1235"/>
                    <a:pt x="2674" y="1235"/>
                  </a:cubicBezTo>
                  <a:cubicBezTo>
                    <a:pt x="2669" y="1222"/>
                    <a:pt x="2661" y="1208"/>
                    <a:pt x="2671" y="1206"/>
                  </a:cubicBezTo>
                  <a:cubicBezTo>
                    <a:pt x="2672" y="1206"/>
                    <a:pt x="2673" y="1206"/>
                    <a:pt x="2674" y="1206"/>
                  </a:cubicBezTo>
                  <a:close/>
                  <a:moveTo>
                    <a:pt x="2674" y="1266"/>
                  </a:moveTo>
                  <a:cubicBezTo>
                    <a:pt x="2674" y="1295"/>
                    <a:pt x="2674" y="1295"/>
                    <a:pt x="2674" y="1295"/>
                  </a:cubicBezTo>
                  <a:cubicBezTo>
                    <a:pt x="2674" y="1296"/>
                    <a:pt x="2674" y="1296"/>
                    <a:pt x="2674" y="1296"/>
                  </a:cubicBezTo>
                  <a:cubicBezTo>
                    <a:pt x="2669" y="1301"/>
                    <a:pt x="2661" y="1306"/>
                    <a:pt x="2654" y="1311"/>
                  </a:cubicBezTo>
                  <a:cubicBezTo>
                    <a:pt x="2654" y="1288"/>
                    <a:pt x="2654" y="1288"/>
                    <a:pt x="2654" y="1288"/>
                  </a:cubicBezTo>
                  <a:cubicBezTo>
                    <a:pt x="2662" y="1282"/>
                    <a:pt x="2652" y="1268"/>
                    <a:pt x="2672" y="1266"/>
                  </a:cubicBezTo>
                  <a:cubicBezTo>
                    <a:pt x="2673" y="1266"/>
                    <a:pt x="2673" y="1266"/>
                    <a:pt x="2674" y="1266"/>
                  </a:cubicBezTo>
                  <a:close/>
                  <a:moveTo>
                    <a:pt x="2654" y="874"/>
                  </a:moveTo>
                  <a:cubicBezTo>
                    <a:pt x="2654" y="862"/>
                    <a:pt x="2654" y="862"/>
                    <a:pt x="2654" y="862"/>
                  </a:cubicBezTo>
                  <a:cubicBezTo>
                    <a:pt x="2658" y="861"/>
                    <a:pt x="2660" y="863"/>
                    <a:pt x="2659" y="867"/>
                  </a:cubicBezTo>
                  <a:cubicBezTo>
                    <a:pt x="2659" y="870"/>
                    <a:pt x="2657" y="874"/>
                    <a:pt x="2654" y="874"/>
                  </a:cubicBezTo>
                  <a:close/>
                  <a:moveTo>
                    <a:pt x="2654" y="253"/>
                  </a:moveTo>
                  <a:cubicBezTo>
                    <a:pt x="2654" y="366"/>
                    <a:pt x="2654" y="366"/>
                    <a:pt x="2654" y="366"/>
                  </a:cubicBezTo>
                  <a:cubicBezTo>
                    <a:pt x="2652" y="365"/>
                    <a:pt x="2650" y="365"/>
                    <a:pt x="2648" y="365"/>
                  </a:cubicBezTo>
                  <a:cubicBezTo>
                    <a:pt x="2646" y="365"/>
                    <a:pt x="2645" y="365"/>
                    <a:pt x="2644" y="365"/>
                  </a:cubicBezTo>
                  <a:cubicBezTo>
                    <a:pt x="2644" y="250"/>
                    <a:pt x="2644" y="250"/>
                    <a:pt x="2644" y="250"/>
                  </a:cubicBezTo>
                  <a:cubicBezTo>
                    <a:pt x="2646" y="251"/>
                    <a:pt x="2648" y="252"/>
                    <a:pt x="2652" y="253"/>
                  </a:cubicBezTo>
                  <a:cubicBezTo>
                    <a:pt x="2654" y="253"/>
                    <a:pt x="2654" y="253"/>
                    <a:pt x="2654" y="253"/>
                  </a:cubicBezTo>
                  <a:close/>
                  <a:moveTo>
                    <a:pt x="2654" y="862"/>
                  </a:moveTo>
                  <a:cubicBezTo>
                    <a:pt x="2654" y="874"/>
                    <a:pt x="2654" y="874"/>
                    <a:pt x="2654" y="874"/>
                  </a:cubicBezTo>
                  <a:cubicBezTo>
                    <a:pt x="2653" y="874"/>
                    <a:pt x="2652" y="873"/>
                    <a:pt x="2651" y="872"/>
                  </a:cubicBezTo>
                  <a:cubicBezTo>
                    <a:pt x="2647" y="867"/>
                    <a:pt x="2647" y="864"/>
                    <a:pt x="2652" y="863"/>
                  </a:cubicBezTo>
                  <a:cubicBezTo>
                    <a:pt x="2653" y="863"/>
                    <a:pt x="2653" y="862"/>
                    <a:pt x="2654" y="862"/>
                  </a:cubicBezTo>
                  <a:close/>
                  <a:moveTo>
                    <a:pt x="2654" y="1288"/>
                  </a:moveTo>
                  <a:cubicBezTo>
                    <a:pt x="2654" y="1311"/>
                    <a:pt x="2654" y="1311"/>
                    <a:pt x="2654" y="1311"/>
                  </a:cubicBezTo>
                  <a:cubicBezTo>
                    <a:pt x="2650" y="1313"/>
                    <a:pt x="2647" y="1316"/>
                    <a:pt x="2644" y="1319"/>
                  </a:cubicBezTo>
                  <a:cubicBezTo>
                    <a:pt x="2644" y="1292"/>
                    <a:pt x="2644" y="1292"/>
                    <a:pt x="2644" y="1292"/>
                  </a:cubicBezTo>
                  <a:cubicBezTo>
                    <a:pt x="2645" y="1291"/>
                    <a:pt x="2647" y="1291"/>
                    <a:pt x="2649" y="1290"/>
                  </a:cubicBezTo>
                  <a:cubicBezTo>
                    <a:pt x="2651" y="1290"/>
                    <a:pt x="2653" y="1289"/>
                    <a:pt x="2654" y="1288"/>
                  </a:cubicBezTo>
                  <a:close/>
                  <a:moveTo>
                    <a:pt x="2644" y="1069"/>
                  </a:moveTo>
                  <a:cubicBezTo>
                    <a:pt x="2644" y="1053"/>
                    <a:pt x="2644" y="1053"/>
                    <a:pt x="2644" y="1053"/>
                  </a:cubicBezTo>
                  <a:cubicBezTo>
                    <a:pt x="2652" y="1059"/>
                    <a:pt x="2658" y="1070"/>
                    <a:pt x="2648" y="1070"/>
                  </a:cubicBezTo>
                  <a:cubicBezTo>
                    <a:pt x="2647" y="1070"/>
                    <a:pt x="2645" y="1070"/>
                    <a:pt x="2644" y="1069"/>
                  </a:cubicBezTo>
                  <a:close/>
                  <a:moveTo>
                    <a:pt x="2644" y="441"/>
                  </a:moveTo>
                  <a:cubicBezTo>
                    <a:pt x="2644" y="433"/>
                    <a:pt x="2644" y="433"/>
                    <a:pt x="2644" y="433"/>
                  </a:cubicBezTo>
                  <a:cubicBezTo>
                    <a:pt x="2650" y="437"/>
                    <a:pt x="2656" y="444"/>
                    <a:pt x="2650" y="443"/>
                  </a:cubicBezTo>
                  <a:cubicBezTo>
                    <a:pt x="2648" y="443"/>
                    <a:pt x="2646" y="442"/>
                    <a:pt x="2644" y="441"/>
                  </a:cubicBezTo>
                  <a:close/>
                  <a:moveTo>
                    <a:pt x="2644" y="250"/>
                  </a:moveTo>
                  <a:cubicBezTo>
                    <a:pt x="2644" y="365"/>
                    <a:pt x="2644" y="365"/>
                    <a:pt x="2644" y="365"/>
                  </a:cubicBezTo>
                  <a:cubicBezTo>
                    <a:pt x="2635" y="367"/>
                    <a:pt x="2632" y="373"/>
                    <a:pt x="2617" y="370"/>
                  </a:cubicBezTo>
                  <a:cubicBezTo>
                    <a:pt x="2616" y="370"/>
                    <a:pt x="2616" y="370"/>
                    <a:pt x="2616" y="370"/>
                  </a:cubicBezTo>
                  <a:cubicBezTo>
                    <a:pt x="2616" y="355"/>
                    <a:pt x="2616" y="355"/>
                    <a:pt x="2616" y="355"/>
                  </a:cubicBezTo>
                  <a:cubicBezTo>
                    <a:pt x="2628" y="350"/>
                    <a:pt x="2623" y="343"/>
                    <a:pt x="2616" y="343"/>
                  </a:cubicBezTo>
                  <a:cubicBezTo>
                    <a:pt x="2616" y="251"/>
                    <a:pt x="2616" y="251"/>
                    <a:pt x="2616" y="251"/>
                  </a:cubicBezTo>
                  <a:cubicBezTo>
                    <a:pt x="2618" y="251"/>
                    <a:pt x="2619" y="251"/>
                    <a:pt x="2620" y="251"/>
                  </a:cubicBezTo>
                  <a:cubicBezTo>
                    <a:pt x="2633" y="252"/>
                    <a:pt x="2628" y="246"/>
                    <a:pt x="2644" y="250"/>
                  </a:cubicBezTo>
                  <a:close/>
                  <a:moveTo>
                    <a:pt x="2644" y="433"/>
                  </a:moveTo>
                  <a:cubicBezTo>
                    <a:pt x="2644" y="441"/>
                    <a:pt x="2644" y="441"/>
                    <a:pt x="2644" y="441"/>
                  </a:cubicBezTo>
                  <a:cubicBezTo>
                    <a:pt x="2637" y="437"/>
                    <a:pt x="2632" y="429"/>
                    <a:pt x="2637" y="429"/>
                  </a:cubicBezTo>
                  <a:cubicBezTo>
                    <a:pt x="2639" y="430"/>
                    <a:pt x="2641" y="431"/>
                    <a:pt x="2644" y="433"/>
                  </a:cubicBezTo>
                  <a:close/>
                  <a:moveTo>
                    <a:pt x="2644" y="1053"/>
                  </a:moveTo>
                  <a:cubicBezTo>
                    <a:pt x="2644" y="1069"/>
                    <a:pt x="2644" y="1069"/>
                    <a:pt x="2644" y="1069"/>
                  </a:cubicBezTo>
                  <a:cubicBezTo>
                    <a:pt x="2633" y="1066"/>
                    <a:pt x="2625" y="1050"/>
                    <a:pt x="2634" y="1049"/>
                  </a:cubicBezTo>
                  <a:cubicBezTo>
                    <a:pt x="2637" y="1050"/>
                    <a:pt x="2641" y="1051"/>
                    <a:pt x="2644" y="1053"/>
                  </a:cubicBezTo>
                  <a:close/>
                  <a:moveTo>
                    <a:pt x="2644" y="1292"/>
                  </a:moveTo>
                  <a:cubicBezTo>
                    <a:pt x="2644" y="1319"/>
                    <a:pt x="2644" y="1319"/>
                    <a:pt x="2644" y="1319"/>
                  </a:cubicBezTo>
                  <a:cubicBezTo>
                    <a:pt x="2638" y="1323"/>
                    <a:pt x="2634" y="1328"/>
                    <a:pt x="2633" y="1334"/>
                  </a:cubicBezTo>
                  <a:cubicBezTo>
                    <a:pt x="2629" y="1349"/>
                    <a:pt x="2625" y="1319"/>
                    <a:pt x="2623" y="1311"/>
                  </a:cubicBezTo>
                  <a:cubicBezTo>
                    <a:pt x="2620" y="1304"/>
                    <a:pt x="2630" y="1296"/>
                    <a:pt x="2644" y="1292"/>
                  </a:cubicBezTo>
                  <a:close/>
                  <a:moveTo>
                    <a:pt x="2616" y="1102"/>
                  </a:moveTo>
                  <a:cubicBezTo>
                    <a:pt x="2616" y="1085"/>
                    <a:pt x="2616" y="1085"/>
                    <a:pt x="2616" y="1085"/>
                  </a:cubicBezTo>
                  <a:cubicBezTo>
                    <a:pt x="2628" y="1088"/>
                    <a:pt x="2643" y="1103"/>
                    <a:pt x="2628" y="1104"/>
                  </a:cubicBezTo>
                  <a:cubicBezTo>
                    <a:pt x="2624" y="1104"/>
                    <a:pt x="2620" y="1103"/>
                    <a:pt x="2616" y="1102"/>
                  </a:cubicBezTo>
                  <a:close/>
                  <a:moveTo>
                    <a:pt x="2616" y="395"/>
                  </a:moveTo>
                  <a:cubicBezTo>
                    <a:pt x="2616" y="385"/>
                    <a:pt x="2616" y="385"/>
                    <a:pt x="2616" y="385"/>
                  </a:cubicBezTo>
                  <a:cubicBezTo>
                    <a:pt x="2624" y="386"/>
                    <a:pt x="2627" y="395"/>
                    <a:pt x="2619" y="395"/>
                  </a:cubicBezTo>
                  <a:cubicBezTo>
                    <a:pt x="2618" y="395"/>
                    <a:pt x="2617" y="395"/>
                    <a:pt x="2616" y="395"/>
                  </a:cubicBezTo>
                  <a:close/>
                  <a:moveTo>
                    <a:pt x="2616" y="251"/>
                  </a:moveTo>
                  <a:cubicBezTo>
                    <a:pt x="2616" y="343"/>
                    <a:pt x="2616" y="343"/>
                    <a:pt x="2616" y="343"/>
                  </a:cubicBezTo>
                  <a:cubicBezTo>
                    <a:pt x="2615" y="343"/>
                    <a:pt x="2612" y="344"/>
                    <a:pt x="2611" y="346"/>
                  </a:cubicBezTo>
                  <a:cubicBezTo>
                    <a:pt x="2607" y="349"/>
                    <a:pt x="2602" y="352"/>
                    <a:pt x="2597" y="353"/>
                  </a:cubicBezTo>
                  <a:cubicBezTo>
                    <a:pt x="2597" y="253"/>
                    <a:pt x="2597" y="253"/>
                    <a:pt x="2597" y="253"/>
                  </a:cubicBezTo>
                  <a:cubicBezTo>
                    <a:pt x="2603" y="252"/>
                    <a:pt x="2609" y="251"/>
                    <a:pt x="2616" y="251"/>
                  </a:cubicBezTo>
                  <a:close/>
                  <a:moveTo>
                    <a:pt x="2616" y="355"/>
                  </a:moveTo>
                  <a:cubicBezTo>
                    <a:pt x="2616" y="370"/>
                    <a:pt x="2616" y="370"/>
                    <a:pt x="2616" y="370"/>
                  </a:cubicBezTo>
                  <a:cubicBezTo>
                    <a:pt x="2601" y="367"/>
                    <a:pt x="2601" y="362"/>
                    <a:pt x="2616" y="355"/>
                  </a:cubicBezTo>
                  <a:cubicBezTo>
                    <a:pt x="2616" y="355"/>
                    <a:pt x="2616" y="355"/>
                    <a:pt x="2616" y="355"/>
                  </a:cubicBezTo>
                  <a:close/>
                  <a:moveTo>
                    <a:pt x="2616" y="385"/>
                  </a:moveTo>
                  <a:cubicBezTo>
                    <a:pt x="2616" y="395"/>
                    <a:pt x="2616" y="395"/>
                    <a:pt x="2616" y="395"/>
                  </a:cubicBezTo>
                  <a:cubicBezTo>
                    <a:pt x="2610" y="393"/>
                    <a:pt x="2605" y="385"/>
                    <a:pt x="2615" y="385"/>
                  </a:cubicBezTo>
                  <a:cubicBezTo>
                    <a:pt x="2615" y="385"/>
                    <a:pt x="2616" y="385"/>
                    <a:pt x="2616" y="385"/>
                  </a:cubicBezTo>
                  <a:close/>
                  <a:moveTo>
                    <a:pt x="2616" y="1085"/>
                  </a:moveTo>
                  <a:cubicBezTo>
                    <a:pt x="2616" y="1102"/>
                    <a:pt x="2616" y="1102"/>
                    <a:pt x="2616" y="1102"/>
                  </a:cubicBezTo>
                  <a:cubicBezTo>
                    <a:pt x="2606" y="1096"/>
                    <a:pt x="2600" y="1085"/>
                    <a:pt x="2613" y="1085"/>
                  </a:cubicBezTo>
                  <a:cubicBezTo>
                    <a:pt x="2614" y="1085"/>
                    <a:pt x="2615" y="1085"/>
                    <a:pt x="2616" y="1085"/>
                  </a:cubicBezTo>
                  <a:close/>
                  <a:moveTo>
                    <a:pt x="2597" y="1021"/>
                  </a:moveTo>
                  <a:cubicBezTo>
                    <a:pt x="2597" y="1010"/>
                    <a:pt x="2597" y="1010"/>
                    <a:pt x="2597" y="1010"/>
                  </a:cubicBezTo>
                  <a:cubicBezTo>
                    <a:pt x="2602" y="1015"/>
                    <a:pt x="2607" y="1021"/>
                    <a:pt x="2599" y="1021"/>
                  </a:cubicBezTo>
                  <a:cubicBezTo>
                    <a:pt x="2598" y="1021"/>
                    <a:pt x="2597" y="1021"/>
                    <a:pt x="2597" y="1021"/>
                  </a:cubicBezTo>
                  <a:close/>
                  <a:moveTo>
                    <a:pt x="2597" y="444"/>
                  </a:moveTo>
                  <a:cubicBezTo>
                    <a:pt x="2605" y="445"/>
                    <a:pt x="2600" y="417"/>
                    <a:pt x="2607" y="416"/>
                  </a:cubicBezTo>
                  <a:cubicBezTo>
                    <a:pt x="2613" y="415"/>
                    <a:pt x="2605" y="391"/>
                    <a:pt x="2597" y="382"/>
                  </a:cubicBezTo>
                  <a:cubicBezTo>
                    <a:pt x="2597" y="444"/>
                    <a:pt x="2597" y="444"/>
                    <a:pt x="2597" y="444"/>
                  </a:cubicBezTo>
                  <a:close/>
                  <a:moveTo>
                    <a:pt x="2597" y="240"/>
                  </a:moveTo>
                  <a:cubicBezTo>
                    <a:pt x="2597" y="230"/>
                    <a:pt x="2597" y="230"/>
                    <a:pt x="2597" y="230"/>
                  </a:cubicBezTo>
                  <a:cubicBezTo>
                    <a:pt x="2605" y="231"/>
                    <a:pt x="2608" y="240"/>
                    <a:pt x="2600" y="240"/>
                  </a:cubicBezTo>
                  <a:cubicBezTo>
                    <a:pt x="2599" y="240"/>
                    <a:pt x="2598" y="240"/>
                    <a:pt x="2597" y="240"/>
                  </a:cubicBezTo>
                  <a:close/>
                  <a:moveTo>
                    <a:pt x="2597" y="230"/>
                  </a:moveTo>
                  <a:cubicBezTo>
                    <a:pt x="2597" y="240"/>
                    <a:pt x="2597" y="240"/>
                    <a:pt x="2597" y="240"/>
                  </a:cubicBezTo>
                  <a:cubicBezTo>
                    <a:pt x="2590" y="238"/>
                    <a:pt x="2584" y="230"/>
                    <a:pt x="2595" y="230"/>
                  </a:cubicBezTo>
                  <a:cubicBezTo>
                    <a:pt x="2595" y="230"/>
                    <a:pt x="2596" y="230"/>
                    <a:pt x="2597" y="230"/>
                  </a:cubicBezTo>
                  <a:close/>
                  <a:moveTo>
                    <a:pt x="2597" y="253"/>
                  </a:moveTo>
                  <a:cubicBezTo>
                    <a:pt x="2597" y="353"/>
                    <a:pt x="2597" y="353"/>
                    <a:pt x="2597" y="353"/>
                  </a:cubicBezTo>
                  <a:cubicBezTo>
                    <a:pt x="2590" y="356"/>
                    <a:pt x="2583" y="356"/>
                    <a:pt x="2580" y="351"/>
                  </a:cubicBezTo>
                  <a:cubicBezTo>
                    <a:pt x="2578" y="347"/>
                    <a:pt x="2573" y="344"/>
                    <a:pt x="2567" y="344"/>
                  </a:cubicBezTo>
                  <a:cubicBezTo>
                    <a:pt x="2567" y="240"/>
                    <a:pt x="2567" y="240"/>
                    <a:pt x="2567" y="240"/>
                  </a:cubicBezTo>
                  <a:cubicBezTo>
                    <a:pt x="2572" y="247"/>
                    <a:pt x="2577" y="255"/>
                    <a:pt x="2583" y="255"/>
                  </a:cubicBezTo>
                  <a:cubicBezTo>
                    <a:pt x="2588" y="255"/>
                    <a:pt x="2592" y="254"/>
                    <a:pt x="2597" y="253"/>
                  </a:cubicBezTo>
                  <a:close/>
                  <a:moveTo>
                    <a:pt x="2597" y="382"/>
                  </a:moveTo>
                  <a:cubicBezTo>
                    <a:pt x="2597" y="444"/>
                    <a:pt x="2597" y="444"/>
                    <a:pt x="2597" y="444"/>
                  </a:cubicBezTo>
                  <a:cubicBezTo>
                    <a:pt x="2596" y="444"/>
                    <a:pt x="2595" y="444"/>
                    <a:pt x="2594" y="443"/>
                  </a:cubicBezTo>
                  <a:cubicBezTo>
                    <a:pt x="2581" y="435"/>
                    <a:pt x="2585" y="445"/>
                    <a:pt x="2579" y="455"/>
                  </a:cubicBezTo>
                  <a:cubicBezTo>
                    <a:pt x="2576" y="459"/>
                    <a:pt x="2572" y="461"/>
                    <a:pt x="2567" y="462"/>
                  </a:cubicBezTo>
                  <a:cubicBezTo>
                    <a:pt x="2567" y="395"/>
                    <a:pt x="2567" y="395"/>
                    <a:pt x="2567" y="395"/>
                  </a:cubicBezTo>
                  <a:cubicBezTo>
                    <a:pt x="2575" y="385"/>
                    <a:pt x="2580" y="378"/>
                    <a:pt x="2591" y="378"/>
                  </a:cubicBezTo>
                  <a:cubicBezTo>
                    <a:pt x="2593" y="378"/>
                    <a:pt x="2595" y="380"/>
                    <a:pt x="2597" y="382"/>
                  </a:cubicBezTo>
                  <a:close/>
                  <a:moveTo>
                    <a:pt x="2597" y="1010"/>
                  </a:moveTo>
                  <a:cubicBezTo>
                    <a:pt x="2597" y="1021"/>
                    <a:pt x="2597" y="1021"/>
                    <a:pt x="2597" y="1021"/>
                  </a:cubicBezTo>
                  <a:cubicBezTo>
                    <a:pt x="2586" y="1020"/>
                    <a:pt x="2575" y="1006"/>
                    <a:pt x="2588" y="1006"/>
                  </a:cubicBezTo>
                  <a:cubicBezTo>
                    <a:pt x="2590" y="1006"/>
                    <a:pt x="2594" y="1008"/>
                    <a:pt x="2597" y="1010"/>
                  </a:cubicBezTo>
                  <a:close/>
                  <a:moveTo>
                    <a:pt x="2567" y="996"/>
                  </a:moveTo>
                  <a:cubicBezTo>
                    <a:pt x="2567" y="985"/>
                    <a:pt x="2567" y="985"/>
                    <a:pt x="2567" y="985"/>
                  </a:cubicBezTo>
                  <a:cubicBezTo>
                    <a:pt x="2579" y="988"/>
                    <a:pt x="2591" y="996"/>
                    <a:pt x="2581" y="997"/>
                  </a:cubicBezTo>
                  <a:cubicBezTo>
                    <a:pt x="2577" y="998"/>
                    <a:pt x="2572" y="997"/>
                    <a:pt x="2567" y="996"/>
                  </a:cubicBezTo>
                  <a:close/>
                  <a:moveTo>
                    <a:pt x="2567" y="240"/>
                  </a:moveTo>
                  <a:cubicBezTo>
                    <a:pt x="2567" y="344"/>
                    <a:pt x="2567" y="344"/>
                    <a:pt x="2567" y="344"/>
                  </a:cubicBezTo>
                  <a:cubicBezTo>
                    <a:pt x="2561" y="344"/>
                    <a:pt x="2555" y="348"/>
                    <a:pt x="2550" y="355"/>
                  </a:cubicBezTo>
                  <a:cubicBezTo>
                    <a:pt x="2546" y="362"/>
                    <a:pt x="2542" y="369"/>
                    <a:pt x="2538" y="374"/>
                  </a:cubicBezTo>
                  <a:cubicBezTo>
                    <a:pt x="2538" y="228"/>
                    <a:pt x="2538" y="228"/>
                    <a:pt x="2538" y="228"/>
                  </a:cubicBezTo>
                  <a:cubicBezTo>
                    <a:pt x="2543" y="228"/>
                    <a:pt x="2548" y="228"/>
                    <a:pt x="2552" y="228"/>
                  </a:cubicBezTo>
                  <a:cubicBezTo>
                    <a:pt x="2557" y="228"/>
                    <a:pt x="2562" y="234"/>
                    <a:pt x="2567" y="240"/>
                  </a:cubicBezTo>
                  <a:close/>
                  <a:moveTo>
                    <a:pt x="2567" y="395"/>
                  </a:moveTo>
                  <a:cubicBezTo>
                    <a:pt x="2567" y="462"/>
                    <a:pt x="2567" y="462"/>
                    <a:pt x="2567" y="462"/>
                  </a:cubicBezTo>
                  <a:cubicBezTo>
                    <a:pt x="2558" y="464"/>
                    <a:pt x="2548" y="463"/>
                    <a:pt x="2547" y="457"/>
                  </a:cubicBezTo>
                  <a:cubicBezTo>
                    <a:pt x="2546" y="447"/>
                    <a:pt x="2551" y="436"/>
                    <a:pt x="2548" y="428"/>
                  </a:cubicBezTo>
                  <a:cubicBezTo>
                    <a:pt x="2545" y="421"/>
                    <a:pt x="2542" y="418"/>
                    <a:pt x="2558" y="404"/>
                  </a:cubicBezTo>
                  <a:cubicBezTo>
                    <a:pt x="2561" y="401"/>
                    <a:pt x="2564" y="398"/>
                    <a:pt x="2567" y="395"/>
                  </a:cubicBezTo>
                  <a:close/>
                  <a:moveTo>
                    <a:pt x="2567" y="985"/>
                  </a:moveTo>
                  <a:cubicBezTo>
                    <a:pt x="2567" y="996"/>
                    <a:pt x="2567" y="996"/>
                    <a:pt x="2567" y="996"/>
                  </a:cubicBezTo>
                  <a:cubicBezTo>
                    <a:pt x="2554" y="993"/>
                    <a:pt x="2541" y="986"/>
                    <a:pt x="2554" y="983"/>
                  </a:cubicBezTo>
                  <a:cubicBezTo>
                    <a:pt x="2558" y="983"/>
                    <a:pt x="2562" y="983"/>
                    <a:pt x="2567" y="985"/>
                  </a:cubicBezTo>
                  <a:close/>
                  <a:moveTo>
                    <a:pt x="2538" y="1146"/>
                  </a:moveTo>
                  <a:cubicBezTo>
                    <a:pt x="2538" y="1134"/>
                    <a:pt x="2538" y="1134"/>
                    <a:pt x="2538" y="1134"/>
                  </a:cubicBezTo>
                  <a:cubicBezTo>
                    <a:pt x="2542" y="1133"/>
                    <a:pt x="2544" y="1135"/>
                    <a:pt x="2543" y="1139"/>
                  </a:cubicBezTo>
                  <a:cubicBezTo>
                    <a:pt x="2543" y="1142"/>
                    <a:pt x="2541" y="1146"/>
                    <a:pt x="2538" y="1146"/>
                  </a:cubicBezTo>
                  <a:close/>
                  <a:moveTo>
                    <a:pt x="2538" y="967"/>
                  </a:moveTo>
                  <a:cubicBezTo>
                    <a:pt x="2538" y="963"/>
                    <a:pt x="2538" y="963"/>
                    <a:pt x="2538" y="963"/>
                  </a:cubicBezTo>
                  <a:cubicBezTo>
                    <a:pt x="2539" y="965"/>
                    <a:pt x="2540" y="967"/>
                    <a:pt x="2538" y="967"/>
                  </a:cubicBezTo>
                  <a:close/>
                  <a:moveTo>
                    <a:pt x="2538" y="228"/>
                  </a:moveTo>
                  <a:cubicBezTo>
                    <a:pt x="2538" y="374"/>
                    <a:pt x="2538" y="374"/>
                    <a:pt x="2538" y="374"/>
                  </a:cubicBezTo>
                  <a:cubicBezTo>
                    <a:pt x="2534" y="379"/>
                    <a:pt x="2530" y="383"/>
                    <a:pt x="2525" y="384"/>
                  </a:cubicBezTo>
                  <a:cubicBezTo>
                    <a:pt x="2525" y="227"/>
                    <a:pt x="2525" y="227"/>
                    <a:pt x="2525" y="227"/>
                  </a:cubicBezTo>
                  <a:cubicBezTo>
                    <a:pt x="2529" y="227"/>
                    <a:pt x="2534" y="228"/>
                    <a:pt x="2538" y="228"/>
                  </a:cubicBezTo>
                  <a:close/>
                  <a:moveTo>
                    <a:pt x="2538" y="963"/>
                  </a:moveTo>
                  <a:cubicBezTo>
                    <a:pt x="2538" y="967"/>
                    <a:pt x="2538" y="967"/>
                    <a:pt x="2538" y="967"/>
                  </a:cubicBezTo>
                  <a:cubicBezTo>
                    <a:pt x="2537" y="968"/>
                    <a:pt x="2536" y="968"/>
                    <a:pt x="2535" y="968"/>
                  </a:cubicBezTo>
                  <a:cubicBezTo>
                    <a:pt x="2532" y="968"/>
                    <a:pt x="2528" y="967"/>
                    <a:pt x="2525" y="965"/>
                  </a:cubicBezTo>
                  <a:cubicBezTo>
                    <a:pt x="2525" y="952"/>
                    <a:pt x="2525" y="952"/>
                    <a:pt x="2525" y="952"/>
                  </a:cubicBezTo>
                  <a:cubicBezTo>
                    <a:pt x="2530" y="955"/>
                    <a:pt x="2536" y="960"/>
                    <a:pt x="2538" y="963"/>
                  </a:cubicBezTo>
                  <a:close/>
                  <a:moveTo>
                    <a:pt x="2538" y="1134"/>
                  </a:moveTo>
                  <a:cubicBezTo>
                    <a:pt x="2538" y="1146"/>
                    <a:pt x="2538" y="1146"/>
                    <a:pt x="2538" y="1146"/>
                  </a:cubicBezTo>
                  <a:cubicBezTo>
                    <a:pt x="2537" y="1146"/>
                    <a:pt x="2536" y="1145"/>
                    <a:pt x="2535" y="1144"/>
                  </a:cubicBezTo>
                  <a:cubicBezTo>
                    <a:pt x="2531" y="1139"/>
                    <a:pt x="2532" y="1136"/>
                    <a:pt x="2537" y="1135"/>
                  </a:cubicBezTo>
                  <a:cubicBezTo>
                    <a:pt x="2537" y="1135"/>
                    <a:pt x="2538" y="1134"/>
                    <a:pt x="2538" y="1134"/>
                  </a:cubicBezTo>
                  <a:close/>
                  <a:moveTo>
                    <a:pt x="2525" y="1173"/>
                  </a:moveTo>
                  <a:cubicBezTo>
                    <a:pt x="2525" y="1134"/>
                    <a:pt x="2525" y="1134"/>
                    <a:pt x="2525" y="1134"/>
                  </a:cubicBezTo>
                  <a:cubicBezTo>
                    <a:pt x="2528" y="1145"/>
                    <a:pt x="2527" y="1159"/>
                    <a:pt x="2525" y="1173"/>
                  </a:cubicBezTo>
                  <a:close/>
                  <a:moveTo>
                    <a:pt x="2525" y="227"/>
                  </a:moveTo>
                  <a:cubicBezTo>
                    <a:pt x="2525" y="384"/>
                    <a:pt x="2525" y="384"/>
                    <a:pt x="2525" y="384"/>
                  </a:cubicBezTo>
                  <a:cubicBezTo>
                    <a:pt x="2523" y="384"/>
                    <a:pt x="2520" y="384"/>
                    <a:pt x="2517" y="383"/>
                  </a:cubicBezTo>
                  <a:cubicBezTo>
                    <a:pt x="2505" y="377"/>
                    <a:pt x="2495" y="380"/>
                    <a:pt x="2481" y="381"/>
                  </a:cubicBezTo>
                  <a:cubicBezTo>
                    <a:pt x="2481" y="215"/>
                    <a:pt x="2481" y="215"/>
                    <a:pt x="2481" y="215"/>
                  </a:cubicBezTo>
                  <a:cubicBezTo>
                    <a:pt x="2485" y="210"/>
                    <a:pt x="2491" y="208"/>
                    <a:pt x="2501" y="217"/>
                  </a:cubicBezTo>
                  <a:cubicBezTo>
                    <a:pt x="2507" y="223"/>
                    <a:pt x="2516" y="225"/>
                    <a:pt x="2525" y="227"/>
                  </a:cubicBezTo>
                  <a:close/>
                  <a:moveTo>
                    <a:pt x="2525" y="952"/>
                  </a:moveTo>
                  <a:cubicBezTo>
                    <a:pt x="2525" y="965"/>
                    <a:pt x="2525" y="965"/>
                    <a:pt x="2525" y="965"/>
                  </a:cubicBezTo>
                  <a:cubicBezTo>
                    <a:pt x="2514" y="959"/>
                    <a:pt x="2505" y="946"/>
                    <a:pt x="2516" y="948"/>
                  </a:cubicBezTo>
                  <a:cubicBezTo>
                    <a:pt x="2518" y="948"/>
                    <a:pt x="2521" y="949"/>
                    <a:pt x="2525" y="952"/>
                  </a:cubicBezTo>
                  <a:close/>
                  <a:moveTo>
                    <a:pt x="2525" y="1134"/>
                  </a:moveTo>
                  <a:cubicBezTo>
                    <a:pt x="2525" y="1173"/>
                    <a:pt x="2525" y="1173"/>
                    <a:pt x="2525" y="1173"/>
                  </a:cubicBezTo>
                  <a:cubicBezTo>
                    <a:pt x="2524" y="1179"/>
                    <a:pt x="2522" y="1185"/>
                    <a:pt x="2520" y="1191"/>
                  </a:cubicBezTo>
                  <a:cubicBezTo>
                    <a:pt x="2514" y="1209"/>
                    <a:pt x="2498" y="1244"/>
                    <a:pt x="2481" y="1253"/>
                  </a:cubicBezTo>
                  <a:cubicBezTo>
                    <a:pt x="2481" y="1077"/>
                    <a:pt x="2481" y="1077"/>
                    <a:pt x="2481" y="1077"/>
                  </a:cubicBezTo>
                  <a:cubicBezTo>
                    <a:pt x="2494" y="1096"/>
                    <a:pt x="2509" y="1113"/>
                    <a:pt x="2517" y="1120"/>
                  </a:cubicBezTo>
                  <a:cubicBezTo>
                    <a:pt x="2521" y="1123"/>
                    <a:pt x="2523" y="1128"/>
                    <a:pt x="2525" y="1134"/>
                  </a:cubicBezTo>
                  <a:close/>
                  <a:moveTo>
                    <a:pt x="2481" y="1288"/>
                  </a:moveTo>
                  <a:cubicBezTo>
                    <a:pt x="2481" y="1260"/>
                    <a:pt x="2481" y="1260"/>
                    <a:pt x="2481" y="1260"/>
                  </a:cubicBezTo>
                  <a:cubicBezTo>
                    <a:pt x="2488" y="1259"/>
                    <a:pt x="2492" y="1264"/>
                    <a:pt x="2491" y="1272"/>
                  </a:cubicBezTo>
                  <a:cubicBezTo>
                    <a:pt x="2489" y="1278"/>
                    <a:pt x="2486" y="1286"/>
                    <a:pt x="2481" y="1288"/>
                  </a:cubicBezTo>
                  <a:close/>
                  <a:moveTo>
                    <a:pt x="2481" y="994"/>
                  </a:moveTo>
                  <a:cubicBezTo>
                    <a:pt x="2481" y="976"/>
                    <a:pt x="2481" y="976"/>
                    <a:pt x="2481" y="976"/>
                  </a:cubicBezTo>
                  <a:cubicBezTo>
                    <a:pt x="2487" y="986"/>
                    <a:pt x="2495" y="997"/>
                    <a:pt x="2484" y="995"/>
                  </a:cubicBezTo>
                  <a:cubicBezTo>
                    <a:pt x="2483" y="994"/>
                    <a:pt x="2482" y="994"/>
                    <a:pt x="2481" y="994"/>
                  </a:cubicBezTo>
                  <a:close/>
                  <a:moveTo>
                    <a:pt x="2481" y="164"/>
                  </a:moveTo>
                  <a:cubicBezTo>
                    <a:pt x="2481" y="153"/>
                    <a:pt x="2481" y="153"/>
                    <a:pt x="2481" y="153"/>
                  </a:cubicBezTo>
                  <a:cubicBezTo>
                    <a:pt x="2489" y="153"/>
                    <a:pt x="2498" y="164"/>
                    <a:pt x="2484" y="164"/>
                  </a:cubicBezTo>
                  <a:cubicBezTo>
                    <a:pt x="2483" y="164"/>
                    <a:pt x="2482" y="164"/>
                    <a:pt x="2481" y="164"/>
                  </a:cubicBezTo>
                  <a:close/>
                  <a:moveTo>
                    <a:pt x="2448" y="534"/>
                  </a:moveTo>
                  <a:cubicBezTo>
                    <a:pt x="2451" y="537"/>
                    <a:pt x="2451" y="542"/>
                    <a:pt x="2455" y="543"/>
                  </a:cubicBezTo>
                  <a:cubicBezTo>
                    <a:pt x="2460" y="544"/>
                    <a:pt x="2469" y="548"/>
                    <a:pt x="2462" y="552"/>
                  </a:cubicBezTo>
                  <a:cubicBezTo>
                    <a:pt x="2455" y="556"/>
                    <a:pt x="2452" y="565"/>
                    <a:pt x="2449" y="562"/>
                  </a:cubicBezTo>
                  <a:cubicBezTo>
                    <a:pt x="2449" y="562"/>
                    <a:pt x="2448" y="562"/>
                    <a:pt x="2448" y="561"/>
                  </a:cubicBezTo>
                  <a:cubicBezTo>
                    <a:pt x="2448" y="534"/>
                    <a:pt x="2448" y="534"/>
                    <a:pt x="2448" y="534"/>
                  </a:cubicBezTo>
                  <a:close/>
                  <a:moveTo>
                    <a:pt x="2481" y="153"/>
                  </a:moveTo>
                  <a:cubicBezTo>
                    <a:pt x="2481" y="164"/>
                    <a:pt x="2481" y="164"/>
                    <a:pt x="2481" y="164"/>
                  </a:cubicBezTo>
                  <a:cubicBezTo>
                    <a:pt x="2469" y="162"/>
                    <a:pt x="2465" y="152"/>
                    <a:pt x="2480" y="153"/>
                  </a:cubicBezTo>
                  <a:cubicBezTo>
                    <a:pt x="2480" y="153"/>
                    <a:pt x="2481" y="153"/>
                    <a:pt x="2481" y="153"/>
                  </a:cubicBezTo>
                  <a:close/>
                  <a:moveTo>
                    <a:pt x="2481" y="215"/>
                  </a:moveTo>
                  <a:cubicBezTo>
                    <a:pt x="2481" y="381"/>
                    <a:pt x="2481" y="381"/>
                    <a:pt x="2481" y="381"/>
                  </a:cubicBezTo>
                  <a:cubicBezTo>
                    <a:pt x="2479" y="381"/>
                    <a:pt x="2478" y="381"/>
                    <a:pt x="2476" y="381"/>
                  </a:cubicBezTo>
                  <a:cubicBezTo>
                    <a:pt x="2467" y="381"/>
                    <a:pt x="2456" y="378"/>
                    <a:pt x="2448" y="378"/>
                  </a:cubicBezTo>
                  <a:cubicBezTo>
                    <a:pt x="2448" y="203"/>
                    <a:pt x="2448" y="203"/>
                    <a:pt x="2448" y="203"/>
                  </a:cubicBezTo>
                  <a:cubicBezTo>
                    <a:pt x="2460" y="200"/>
                    <a:pt x="2470" y="199"/>
                    <a:pt x="2467" y="206"/>
                  </a:cubicBezTo>
                  <a:cubicBezTo>
                    <a:pt x="2461" y="218"/>
                    <a:pt x="2471" y="229"/>
                    <a:pt x="2476" y="221"/>
                  </a:cubicBezTo>
                  <a:cubicBezTo>
                    <a:pt x="2478" y="219"/>
                    <a:pt x="2479" y="217"/>
                    <a:pt x="2481" y="215"/>
                  </a:cubicBezTo>
                  <a:close/>
                  <a:moveTo>
                    <a:pt x="2481" y="976"/>
                  </a:moveTo>
                  <a:cubicBezTo>
                    <a:pt x="2481" y="994"/>
                    <a:pt x="2481" y="994"/>
                    <a:pt x="2481" y="994"/>
                  </a:cubicBezTo>
                  <a:cubicBezTo>
                    <a:pt x="2466" y="991"/>
                    <a:pt x="2461" y="984"/>
                    <a:pt x="2453" y="986"/>
                  </a:cubicBezTo>
                  <a:cubicBezTo>
                    <a:pt x="2451" y="987"/>
                    <a:pt x="2450" y="988"/>
                    <a:pt x="2448" y="989"/>
                  </a:cubicBezTo>
                  <a:cubicBezTo>
                    <a:pt x="2448" y="946"/>
                    <a:pt x="2448" y="946"/>
                    <a:pt x="2448" y="946"/>
                  </a:cubicBezTo>
                  <a:cubicBezTo>
                    <a:pt x="2458" y="946"/>
                    <a:pt x="2476" y="951"/>
                    <a:pt x="2475" y="961"/>
                  </a:cubicBezTo>
                  <a:cubicBezTo>
                    <a:pt x="2475" y="965"/>
                    <a:pt x="2477" y="970"/>
                    <a:pt x="2481" y="976"/>
                  </a:cubicBezTo>
                  <a:close/>
                  <a:moveTo>
                    <a:pt x="2481" y="1077"/>
                  </a:moveTo>
                  <a:cubicBezTo>
                    <a:pt x="2481" y="1253"/>
                    <a:pt x="2481" y="1253"/>
                    <a:pt x="2481" y="1253"/>
                  </a:cubicBezTo>
                  <a:cubicBezTo>
                    <a:pt x="2476" y="1255"/>
                    <a:pt x="2472" y="1255"/>
                    <a:pt x="2467" y="1253"/>
                  </a:cubicBezTo>
                  <a:cubicBezTo>
                    <a:pt x="2460" y="1249"/>
                    <a:pt x="2454" y="1247"/>
                    <a:pt x="2448" y="1246"/>
                  </a:cubicBezTo>
                  <a:cubicBezTo>
                    <a:pt x="2448" y="1018"/>
                    <a:pt x="2448" y="1018"/>
                    <a:pt x="2448" y="1018"/>
                  </a:cubicBezTo>
                  <a:cubicBezTo>
                    <a:pt x="2452" y="1020"/>
                    <a:pt x="2456" y="1025"/>
                    <a:pt x="2458" y="1035"/>
                  </a:cubicBezTo>
                  <a:cubicBezTo>
                    <a:pt x="2460" y="1046"/>
                    <a:pt x="2470" y="1062"/>
                    <a:pt x="2481" y="1077"/>
                  </a:cubicBezTo>
                  <a:close/>
                  <a:moveTo>
                    <a:pt x="2481" y="1260"/>
                  </a:moveTo>
                  <a:cubicBezTo>
                    <a:pt x="2481" y="1288"/>
                    <a:pt x="2481" y="1288"/>
                    <a:pt x="2481" y="1288"/>
                  </a:cubicBezTo>
                  <a:cubicBezTo>
                    <a:pt x="2478" y="1289"/>
                    <a:pt x="2474" y="1288"/>
                    <a:pt x="2470" y="1284"/>
                  </a:cubicBezTo>
                  <a:cubicBezTo>
                    <a:pt x="2461" y="1273"/>
                    <a:pt x="2462" y="1266"/>
                    <a:pt x="2474" y="1262"/>
                  </a:cubicBezTo>
                  <a:cubicBezTo>
                    <a:pt x="2476" y="1261"/>
                    <a:pt x="2479" y="1260"/>
                    <a:pt x="2481" y="1260"/>
                  </a:cubicBezTo>
                  <a:close/>
                  <a:moveTo>
                    <a:pt x="2448" y="585"/>
                  </a:moveTo>
                  <a:cubicBezTo>
                    <a:pt x="2448" y="582"/>
                    <a:pt x="2448" y="582"/>
                    <a:pt x="2448" y="582"/>
                  </a:cubicBezTo>
                  <a:cubicBezTo>
                    <a:pt x="2448" y="583"/>
                    <a:pt x="2448" y="584"/>
                    <a:pt x="2448" y="585"/>
                  </a:cubicBezTo>
                  <a:close/>
                  <a:moveTo>
                    <a:pt x="2448" y="529"/>
                  </a:moveTo>
                  <a:cubicBezTo>
                    <a:pt x="2448" y="518"/>
                    <a:pt x="2448" y="518"/>
                    <a:pt x="2448" y="518"/>
                  </a:cubicBezTo>
                  <a:cubicBezTo>
                    <a:pt x="2452" y="522"/>
                    <a:pt x="2456" y="528"/>
                    <a:pt x="2454" y="531"/>
                  </a:cubicBezTo>
                  <a:cubicBezTo>
                    <a:pt x="2453" y="532"/>
                    <a:pt x="2451" y="531"/>
                    <a:pt x="2448" y="529"/>
                  </a:cubicBezTo>
                  <a:close/>
                  <a:moveTo>
                    <a:pt x="2448" y="502"/>
                  </a:moveTo>
                  <a:cubicBezTo>
                    <a:pt x="2448" y="478"/>
                    <a:pt x="2448" y="478"/>
                    <a:pt x="2448" y="478"/>
                  </a:cubicBezTo>
                  <a:cubicBezTo>
                    <a:pt x="2457" y="479"/>
                    <a:pt x="2460" y="494"/>
                    <a:pt x="2455" y="493"/>
                  </a:cubicBezTo>
                  <a:cubicBezTo>
                    <a:pt x="2449" y="492"/>
                    <a:pt x="2457" y="509"/>
                    <a:pt x="2448" y="502"/>
                  </a:cubicBezTo>
                  <a:cubicBezTo>
                    <a:pt x="2448" y="502"/>
                    <a:pt x="2448" y="502"/>
                    <a:pt x="2448" y="502"/>
                  </a:cubicBezTo>
                  <a:close/>
                  <a:moveTo>
                    <a:pt x="2448" y="451"/>
                  </a:moveTo>
                  <a:cubicBezTo>
                    <a:pt x="2448" y="442"/>
                    <a:pt x="2448" y="442"/>
                    <a:pt x="2448" y="442"/>
                  </a:cubicBezTo>
                  <a:cubicBezTo>
                    <a:pt x="2456" y="443"/>
                    <a:pt x="2458" y="452"/>
                    <a:pt x="2450" y="451"/>
                  </a:cubicBezTo>
                  <a:cubicBezTo>
                    <a:pt x="2450" y="451"/>
                    <a:pt x="2449" y="451"/>
                    <a:pt x="2448" y="451"/>
                  </a:cubicBezTo>
                  <a:close/>
                  <a:moveTo>
                    <a:pt x="2448" y="190"/>
                  </a:moveTo>
                  <a:cubicBezTo>
                    <a:pt x="2448" y="182"/>
                    <a:pt x="2448" y="182"/>
                    <a:pt x="2448" y="182"/>
                  </a:cubicBezTo>
                  <a:cubicBezTo>
                    <a:pt x="2451" y="184"/>
                    <a:pt x="2451" y="188"/>
                    <a:pt x="2448" y="190"/>
                  </a:cubicBezTo>
                  <a:close/>
                  <a:moveTo>
                    <a:pt x="2448" y="154"/>
                  </a:moveTo>
                  <a:cubicBezTo>
                    <a:pt x="2448" y="138"/>
                    <a:pt x="2448" y="138"/>
                    <a:pt x="2448" y="138"/>
                  </a:cubicBezTo>
                  <a:cubicBezTo>
                    <a:pt x="2451" y="140"/>
                    <a:pt x="2454" y="142"/>
                    <a:pt x="2454" y="146"/>
                  </a:cubicBezTo>
                  <a:cubicBezTo>
                    <a:pt x="2454" y="150"/>
                    <a:pt x="2451" y="153"/>
                    <a:pt x="2448" y="154"/>
                  </a:cubicBezTo>
                  <a:close/>
                  <a:moveTo>
                    <a:pt x="2443" y="531"/>
                  </a:moveTo>
                  <a:cubicBezTo>
                    <a:pt x="2445" y="531"/>
                    <a:pt x="2447" y="532"/>
                    <a:pt x="2448" y="534"/>
                  </a:cubicBezTo>
                  <a:cubicBezTo>
                    <a:pt x="2448" y="561"/>
                    <a:pt x="2448" y="561"/>
                    <a:pt x="2448" y="561"/>
                  </a:cubicBezTo>
                  <a:cubicBezTo>
                    <a:pt x="2444" y="558"/>
                    <a:pt x="2438" y="551"/>
                    <a:pt x="2441" y="558"/>
                  </a:cubicBezTo>
                  <a:cubicBezTo>
                    <a:pt x="2444" y="566"/>
                    <a:pt x="2444" y="568"/>
                    <a:pt x="2440" y="568"/>
                  </a:cubicBezTo>
                  <a:cubicBezTo>
                    <a:pt x="2436" y="568"/>
                    <a:pt x="2432" y="559"/>
                    <a:pt x="2431" y="554"/>
                  </a:cubicBezTo>
                  <a:cubicBezTo>
                    <a:pt x="2430" y="548"/>
                    <a:pt x="2438" y="555"/>
                    <a:pt x="2441" y="549"/>
                  </a:cubicBezTo>
                  <a:cubicBezTo>
                    <a:pt x="2443" y="544"/>
                    <a:pt x="2436" y="527"/>
                    <a:pt x="2443" y="531"/>
                  </a:cubicBezTo>
                  <a:close/>
                  <a:moveTo>
                    <a:pt x="2448" y="138"/>
                  </a:moveTo>
                  <a:cubicBezTo>
                    <a:pt x="2448" y="154"/>
                    <a:pt x="2448" y="154"/>
                    <a:pt x="2448" y="154"/>
                  </a:cubicBezTo>
                  <a:cubicBezTo>
                    <a:pt x="2441" y="158"/>
                    <a:pt x="2430" y="159"/>
                    <a:pt x="2423" y="159"/>
                  </a:cubicBezTo>
                  <a:cubicBezTo>
                    <a:pt x="2418" y="160"/>
                    <a:pt x="2412" y="156"/>
                    <a:pt x="2409" y="151"/>
                  </a:cubicBezTo>
                  <a:cubicBezTo>
                    <a:pt x="2409" y="142"/>
                    <a:pt x="2409" y="142"/>
                    <a:pt x="2409" y="142"/>
                  </a:cubicBezTo>
                  <a:cubicBezTo>
                    <a:pt x="2411" y="140"/>
                    <a:pt x="2415" y="139"/>
                    <a:pt x="2421" y="138"/>
                  </a:cubicBezTo>
                  <a:cubicBezTo>
                    <a:pt x="2431" y="138"/>
                    <a:pt x="2442" y="136"/>
                    <a:pt x="2448" y="138"/>
                  </a:cubicBezTo>
                  <a:close/>
                  <a:moveTo>
                    <a:pt x="2448" y="182"/>
                  </a:moveTo>
                  <a:cubicBezTo>
                    <a:pt x="2448" y="190"/>
                    <a:pt x="2448" y="190"/>
                    <a:pt x="2448" y="190"/>
                  </a:cubicBezTo>
                  <a:cubicBezTo>
                    <a:pt x="2446" y="192"/>
                    <a:pt x="2444" y="192"/>
                    <a:pt x="2440" y="192"/>
                  </a:cubicBezTo>
                  <a:cubicBezTo>
                    <a:pt x="2425" y="193"/>
                    <a:pt x="2423" y="180"/>
                    <a:pt x="2437" y="179"/>
                  </a:cubicBezTo>
                  <a:cubicBezTo>
                    <a:pt x="2442" y="179"/>
                    <a:pt x="2446" y="180"/>
                    <a:pt x="2448" y="182"/>
                  </a:cubicBezTo>
                  <a:close/>
                  <a:moveTo>
                    <a:pt x="2448" y="203"/>
                  </a:moveTo>
                  <a:cubicBezTo>
                    <a:pt x="2448" y="378"/>
                    <a:pt x="2448" y="378"/>
                    <a:pt x="2448" y="378"/>
                  </a:cubicBezTo>
                  <a:cubicBezTo>
                    <a:pt x="2441" y="377"/>
                    <a:pt x="2435" y="379"/>
                    <a:pt x="2432" y="385"/>
                  </a:cubicBezTo>
                  <a:cubicBezTo>
                    <a:pt x="2427" y="397"/>
                    <a:pt x="2420" y="411"/>
                    <a:pt x="2409" y="418"/>
                  </a:cubicBezTo>
                  <a:cubicBezTo>
                    <a:pt x="2409" y="219"/>
                    <a:pt x="2409" y="219"/>
                    <a:pt x="2409" y="219"/>
                  </a:cubicBezTo>
                  <a:cubicBezTo>
                    <a:pt x="2413" y="218"/>
                    <a:pt x="2417" y="216"/>
                    <a:pt x="2423" y="213"/>
                  </a:cubicBezTo>
                  <a:cubicBezTo>
                    <a:pt x="2429" y="209"/>
                    <a:pt x="2439" y="205"/>
                    <a:pt x="2448" y="203"/>
                  </a:cubicBezTo>
                  <a:close/>
                  <a:moveTo>
                    <a:pt x="2448" y="442"/>
                  </a:moveTo>
                  <a:cubicBezTo>
                    <a:pt x="2448" y="451"/>
                    <a:pt x="2448" y="451"/>
                    <a:pt x="2448" y="451"/>
                  </a:cubicBezTo>
                  <a:cubicBezTo>
                    <a:pt x="2441" y="449"/>
                    <a:pt x="2436" y="440"/>
                    <a:pt x="2446" y="442"/>
                  </a:cubicBezTo>
                  <a:cubicBezTo>
                    <a:pt x="2447" y="442"/>
                    <a:pt x="2447" y="442"/>
                    <a:pt x="2448" y="442"/>
                  </a:cubicBezTo>
                  <a:close/>
                  <a:moveTo>
                    <a:pt x="2448" y="478"/>
                  </a:moveTo>
                  <a:cubicBezTo>
                    <a:pt x="2448" y="502"/>
                    <a:pt x="2448" y="502"/>
                    <a:pt x="2448" y="502"/>
                  </a:cubicBezTo>
                  <a:cubicBezTo>
                    <a:pt x="2440" y="495"/>
                    <a:pt x="2440" y="476"/>
                    <a:pt x="2447" y="478"/>
                  </a:cubicBezTo>
                  <a:cubicBezTo>
                    <a:pt x="2447" y="478"/>
                    <a:pt x="2447" y="478"/>
                    <a:pt x="2448" y="478"/>
                  </a:cubicBezTo>
                  <a:close/>
                  <a:moveTo>
                    <a:pt x="2448" y="518"/>
                  </a:moveTo>
                  <a:cubicBezTo>
                    <a:pt x="2445" y="515"/>
                    <a:pt x="2441" y="513"/>
                    <a:pt x="2439" y="513"/>
                  </a:cubicBezTo>
                  <a:cubicBezTo>
                    <a:pt x="2431" y="514"/>
                    <a:pt x="2440" y="525"/>
                    <a:pt x="2448" y="529"/>
                  </a:cubicBezTo>
                  <a:cubicBezTo>
                    <a:pt x="2448" y="518"/>
                    <a:pt x="2448" y="518"/>
                    <a:pt x="2448" y="518"/>
                  </a:cubicBezTo>
                  <a:close/>
                  <a:moveTo>
                    <a:pt x="2448" y="582"/>
                  </a:moveTo>
                  <a:cubicBezTo>
                    <a:pt x="2448" y="585"/>
                    <a:pt x="2448" y="585"/>
                    <a:pt x="2448" y="585"/>
                  </a:cubicBezTo>
                  <a:cubicBezTo>
                    <a:pt x="2448" y="585"/>
                    <a:pt x="2447" y="586"/>
                    <a:pt x="2447" y="586"/>
                  </a:cubicBezTo>
                  <a:cubicBezTo>
                    <a:pt x="2444" y="590"/>
                    <a:pt x="2443" y="596"/>
                    <a:pt x="2442" y="602"/>
                  </a:cubicBezTo>
                  <a:cubicBezTo>
                    <a:pt x="2442" y="608"/>
                    <a:pt x="2438" y="615"/>
                    <a:pt x="2433" y="616"/>
                  </a:cubicBezTo>
                  <a:cubicBezTo>
                    <a:pt x="2428" y="617"/>
                    <a:pt x="2424" y="618"/>
                    <a:pt x="2423" y="621"/>
                  </a:cubicBezTo>
                  <a:cubicBezTo>
                    <a:pt x="2421" y="625"/>
                    <a:pt x="2418" y="625"/>
                    <a:pt x="2415" y="620"/>
                  </a:cubicBezTo>
                  <a:cubicBezTo>
                    <a:pt x="2414" y="617"/>
                    <a:pt x="2412" y="614"/>
                    <a:pt x="2409" y="612"/>
                  </a:cubicBezTo>
                  <a:cubicBezTo>
                    <a:pt x="2409" y="602"/>
                    <a:pt x="2409" y="602"/>
                    <a:pt x="2409" y="602"/>
                  </a:cubicBezTo>
                  <a:cubicBezTo>
                    <a:pt x="2414" y="602"/>
                    <a:pt x="2418" y="603"/>
                    <a:pt x="2421" y="598"/>
                  </a:cubicBezTo>
                  <a:cubicBezTo>
                    <a:pt x="2425" y="590"/>
                    <a:pt x="2431" y="593"/>
                    <a:pt x="2433" y="586"/>
                  </a:cubicBezTo>
                  <a:cubicBezTo>
                    <a:pt x="2435" y="579"/>
                    <a:pt x="2435" y="569"/>
                    <a:pt x="2441" y="571"/>
                  </a:cubicBezTo>
                  <a:cubicBezTo>
                    <a:pt x="2443" y="572"/>
                    <a:pt x="2447" y="577"/>
                    <a:pt x="2448" y="582"/>
                  </a:cubicBezTo>
                  <a:close/>
                  <a:moveTo>
                    <a:pt x="2448" y="946"/>
                  </a:moveTo>
                  <a:cubicBezTo>
                    <a:pt x="2448" y="989"/>
                    <a:pt x="2448" y="989"/>
                    <a:pt x="2448" y="989"/>
                  </a:cubicBezTo>
                  <a:cubicBezTo>
                    <a:pt x="2440" y="993"/>
                    <a:pt x="2432" y="1000"/>
                    <a:pt x="2424" y="990"/>
                  </a:cubicBezTo>
                  <a:cubicBezTo>
                    <a:pt x="2420" y="985"/>
                    <a:pt x="2414" y="978"/>
                    <a:pt x="2409" y="970"/>
                  </a:cubicBezTo>
                  <a:cubicBezTo>
                    <a:pt x="2409" y="940"/>
                    <a:pt x="2409" y="940"/>
                    <a:pt x="2409" y="940"/>
                  </a:cubicBezTo>
                  <a:cubicBezTo>
                    <a:pt x="2421" y="941"/>
                    <a:pt x="2438" y="948"/>
                    <a:pt x="2446" y="947"/>
                  </a:cubicBezTo>
                  <a:cubicBezTo>
                    <a:pt x="2447" y="946"/>
                    <a:pt x="2447" y="946"/>
                    <a:pt x="2448" y="946"/>
                  </a:cubicBezTo>
                  <a:close/>
                  <a:moveTo>
                    <a:pt x="2448" y="1018"/>
                  </a:moveTo>
                  <a:cubicBezTo>
                    <a:pt x="2448" y="1246"/>
                    <a:pt x="2448" y="1246"/>
                    <a:pt x="2448" y="1246"/>
                  </a:cubicBezTo>
                  <a:cubicBezTo>
                    <a:pt x="2437" y="1244"/>
                    <a:pt x="2429" y="1244"/>
                    <a:pt x="2422" y="1233"/>
                  </a:cubicBezTo>
                  <a:cubicBezTo>
                    <a:pt x="2416" y="1224"/>
                    <a:pt x="2412" y="1214"/>
                    <a:pt x="2409" y="1206"/>
                  </a:cubicBezTo>
                  <a:cubicBezTo>
                    <a:pt x="2409" y="1062"/>
                    <a:pt x="2409" y="1062"/>
                    <a:pt x="2409" y="1062"/>
                  </a:cubicBezTo>
                  <a:cubicBezTo>
                    <a:pt x="2412" y="1063"/>
                    <a:pt x="2415" y="1063"/>
                    <a:pt x="2420" y="1064"/>
                  </a:cubicBezTo>
                  <a:cubicBezTo>
                    <a:pt x="2435" y="1063"/>
                    <a:pt x="2434" y="1040"/>
                    <a:pt x="2434" y="1027"/>
                  </a:cubicBezTo>
                  <a:cubicBezTo>
                    <a:pt x="2434" y="1020"/>
                    <a:pt x="2441" y="1015"/>
                    <a:pt x="2448" y="1018"/>
                  </a:cubicBezTo>
                  <a:close/>
                  <a:moveTo>
                    <a:pt x="2409" y="628"/>
                  </a:moveTo>
                  <a:cubicBezTo>
                    <a:pt x="2413" y="623"/>
                    <a:pt x="2413" y="622"/>
                    <a:pt x="2411" y="619"/>
                  </a:cubicBezTo>
                  <a:cubicBezTo>
                    <a:pt x="2410" y="618"/>
                    <a:pt x="2409" y="618"/>
                    <a:pt x="2409" y="618"/>
                  </a:cubicBezTo>
                  <a:cubicBezTo>
                    <a:pt x="2409" y="628"/>
                    <a:pt x="2409" y="628"/>
                    <a:pt x="2409" y="628"/>
                  </a:cubicBezTo>
                  <a:close/>
                  <a:moveTo>
                    <a:pt x="2409" y="520"/>
                  </a:moveTo>
                  <a:cubicBezTo>
                    <a:pt x="2409" y="437"/>
                    <a:pt x="2409" y="437"/>
                    <a:pt x="2409" y="437"/>
                  </a:cubicBezTo>
                  <a:cubicBezTo>
                    <a:pt x="2418" y="438"/>
                    <a:pt x="2425" y="443"/>
                    <a:pt x="2428" y="457"/>
                  </a:cubicBezTo>
                  <a:cubicBezTo>
                    <a:pt x="2432" y="475"/>
                    <a:pt x="2424" y="492"/>
                    <a:pt x="2416" y="506"/>
                  </a:cubicBezTo>
                  <a:cubicBezTo>
                    <a:pt x="2414" y="510"/>
                    <a:pt x="2411" y="515"/>
                    <a:pt x="2409" y="520"/>
                  </a:cubicBezTo>
                  <a:close/>
                  <a:moveTo>
                    <a:pt x="2409" y="142"/>
                  </a:moveTo>
                  <a:cubicBezTo>
                    <a:pt x="2409" y="151"/>
                    <a:pt x="2409" y="151"/>
                    <a:pt x="2409" y="151"/>
                  </a:cubicBezTo>
                  <a:cubicBezTo>
                    <a:pt x="2407" y="148"/>
                    <a:pt x="2406" y="144"/>
                    <a:pt x="2409" y="142"/>
                  </a:cubicBezTo>
                  <a:close/>
                  <a:moveTo>
                    <a:pt x="2409" y="219"/>
                  </a:moveTo>
                  <a:cubicBezTo>
                    <a:pt x="2409" y="418"/>
                    <a:pt x="2409" y="418"/>
                    <a:pt x="2409" y="418"/>
                  </a:cubicBezTo>
                  <a:cubicBezTo>
                    <a:pt x="2406" y="419"/>
                    <a:pt x="2403" y="421"/>
                    <a:pt x="2400" y="421"/>
                  </a:cubicBezTo>
                  <a:cubicBezTo>
                    <a:pt x="2399" y="421"/>
                    <a:pt x="2398" y="421"/>
                    <a:pt x="2397" y="422"/>
                  </a:cubicBezTo>
                  <a:cubicBezTo>
                    <a:pt x="2397" y="220"/>
                    <a:pt x="2397" y="220"/>
                    <a:pt x="2397" y="220"/>
                  </a:cubicBezTo>
                  <a:cubicBezTo>
                    <a:pt x="2402" y="220"/>
                    <a:pt x="2405" y="220"/>
                    <a:pt x="2409" y="219"/>
                  </a:cubicBezTo>
                  <a:close/>
                  <a:moveTo>
                    <a:pt x="2409" y="437"/>
                  </a:moveTo>
                  <a:cubicBezTo>
                    <a:pt x="2409" y="520"/>
                    <a:pt x="2409" y="520"/>
                    <a:pt x="2409" y="520"/>
                  </a:cubicBezTo>
                  <a:cubicBezTo>
                    <a:pt x="2406" y="527"/>
                    <a:pt x="2402" y="535"/>
                    <a:pt x="2397" y="541"/>
                  </a:cubicBezTo>
                  <a:cubicBezTo>
                    <a:pt x="2397" y="438"/>
                    <a:pt x="2397" y="438"/>
                    <a:pt x="2397" y="438"/>
                  </a:cubicBezTo>
                  <a:cubicBezTo>
                    <a:pt x="2398" y="438"/>
                    <a:pt x="2399" y="438"/>
                    <a:pt x="2400" y="438"/>
                  </a:cubicBezTo>
                  <a:cubicBezTo>
                    <a:pt x="2403" y="437"/>
                    <a:pt x="2406" y="437"/>
                    <a:pt x="2409" y="437"/>
                  </a:cubicBezTo>
                  <a:close/>
                  <a:moveTo>
                    <a:pt x="2409" y="602"/>
                  </a:moveTo>
                  <a:cubicBezTo>
                    <a:pt x="2409" y="612"/>
                    <a:pt x="2409" y="612"/>
                    <a:pt x="2409" y="612"/>
                  </a:cubicBezTo>
                  <a:cubicBezTo>
                    <a:pt x="2407" y="612"/>
                    <a:pt x="2405" y="612"/>
                    <a:pt x="2401" y="613"/>
                  </a:cubicBezTo>
                  <a:cubicBezTo>
                    <a:pt x="2400" y="614"/>
                    <a:pt x="2398" y="614"/>
                    <a:pt x="2397" y="613"/>
                  </a:cubicBezTo>
                  <a:cubicBezTo>
                    <a:pt x="2397" y="607"/>
                    <a:pt x="2397" y="607"/>
                    <a:pt x="2397" y="607"/>
                  </a:cubicBezTo>
                  <a:cubicBezTo>
                    <a:pt x="2398" y="606"/>
                    <a:pt x="2399" y="605"/>
                    <a:pt x="2400" y="604"/>
                  </a:cubicBezTo>
                  <a:cubicBezTo>
                    <a:pt x="2403" y="603"/>
                    <a:pt x="2406" y="602"/>
                    <a:pt x="2409" y="602"/>
                  </a:cubicBezTo>
                  <a:close/>
                  <a:moveTo>
                    <a:pt x="2409" y="618"/>
                  </a:moveTo>
                  <a:cubicBezTo>
                    <a:pt x="2409" y="628"/>
                    <a:pt x="2409" y="628"/>
                    <a:pt x="2409" y="628"/>
                  </a:cubicBezTo>
                  <a:cubicBezTo>
                    <a:pt x="2409" y="628"/>
                    <a:pt x="2409" y="628"/>
                    <a:pt x="2409" y="628"/>
                  </a:cubicBezTo>
                  <a:cubicBezTo>
                    <a:pt x="2405" y="632"/>
                    <a:pt x="2404" y="619"/>
                    <a:pt x="2409" y="618"/>
                  </a:cubicBezTo>
                  <a:close/>
                  <a:moveTo>
                    <a:pt x="2409" y="940"/>
                  </a:moveTo>
                  <a:cubicBezTo>
                    <a:pt x="2409" y="970"/>
                    <a:pt x="2409" y="970"/>
                    <a:pt x="2409" y="970"/>
                  </a:cubicBezTo>
                  <a:cubicBezTo>
                    <a:pt x="2400" y="955"/>
                    <a:pt x="2394" y="940"/>
                    <a:pt x="2403" y="939"/>
                  </a:cubicBezTo>
                  <a:cubicBezTo>
                    <a:pt x="2404" y="939"/>
                    <a:pt x="2407" y="939"/>
                    <a:pt x="2409" y="940"/>
                  </a:cubicBezTo>
                  <a:close/>
                  <a:moveTo>
                    <a:pt x="2409" y="1062"/>
                  </a:moveTo>
                  <a:cubicBezTo>
                    <a:pt x="2409" y="1206"/>
                    <a:pt x="2409" y="1206"/>
                    <a:pt x="2409" y="1206"/>
                  </a:cubicBezTo>
                  <a:cubicBezTo>
                    <a:pt x="2405" y="1197"/>
                    <a:pt x="2403" y="1191"/>
                    <a:pt x="2400" y="1196"/>
                  </a:cubicBezTo>
                  <a:cubicBezTo>
                    <a:pt x="2396" y="1202"/>
                    <a:pt x="2400" y="1206"/>
                    <a:pt x="2397" y="1205"/>
                  </a:cubicBezTo>
                  <a:cubicBezTo>
                    <a:pt x="2397" y="1054"/>
                    <a:pt x="2397" y="1054"/>
                    <a:pt x="2397" y="1054"/>
                  </a:cubicBezTo>
                  <a:cubicBezTo>
                    <a:pt x="2399" y="1059"/>
                    <a:pt x="2402" y="1061"/>
                    <a:pt x="2409" y="1062"/>
                  </a:cubicBezTo>
                  <a:close/>
                  <a:moveTo>
                    <a:pt x="2397" y="634"/>
                  </a:moveTo>
                  <a:cubicBezTo>
                    <a:pt x="2397" y="623"/>
                    <a:pt x="2397" y="623"/>
                    <a:pt x="2397" y="623"/>
                  </a:cubicBezTo>
                  <a:cubicBezTo>
                    <a:pt x="2399" y="626"/>
                    <a:pt x="2401" y="630"/>
                    <a:pt x="2397" y="634"/>
                  </a:cubicBezTo>
                  <a:close/>
                  <a:moveTo>
                    <a:pt x="2397" y="220"/>
                  </a:moveTo>
                  <a:cubicBezTo>
                    <a:pt x="2397" y="422"/>
                    <a:pt x="2397" y="422"/>
                    <a:pt x="2397" y="422"/>
                  </a:cubicBezTo>
                  <a:cubicBezTo>
                    <a:pt x="2384" y="425"/>
                    <a:pt x="2386" y="438"/>
                    <a:pt x="2397" y="438"/>
                  </a:cubicBezTo>
                  <a:cubicBezTo>
                    <a:pt x="2397" y="541"/>
                    <a:pt x="2397" y="541"/>
                    <a:pt x="2397" y="541"/>
                  </a:cubicBezTo>
                  <a:cubicBezTo>
                    <a:pt x="2393" y="546"/>
                    <a:pt x="2389" y="550"/>
                    <a:pt x="2383" y="553"/>
                  </a:cubicBezTo>
                  <a:cubicBezTo>
                    <a:pt x="2379" y="554"/>
                    <a:pt x="2376" y="555"/>
                    <a:pt x="2373" y="556"/>
                  </a:cubicBezTo>
                  <a:cubicBezTo>
                    <a:pt x="2373" y="222"/>
                    <a:pt x="2373" y="222"/>
                    <a:pt x="2373" y="222"/>
                  </a:cubicBezTo>
                  <a:cubicBezTo>
                    <a:pt x="2376" y="221"/>
                    <a:pt x="2379" y="220"/>
                    <a:pt x="2383" y="220"/>
                  </a:cubicBezTo>
                  <a:cubicBezTo>
                    <a:pt x="2389" y="220"/>
                    <a:pt x="2393" y="220"/>
                    <a:pt x="2397" y="220"/>
                  </a:cubicBezTo>
                  <a:close/>
                  <a:moveTo>
                    <a:pt x="2397" y="607"/>
                  </a:moveTo>
                  <a:cubicBezTo>
                    <a:pt x="2397" y="613"/>
                    <a:pt x="2397" y="613"/>
                    <a:pt x="2397" y="613"/>
                  </a:cubicBezTo>
                  <a:cubicBezTo>
                    <a:pt x="2394" y="613"/>
                    <a:pt x="2394" y="610"/>
                    <a:pt x="2397" y="607"/>
                  </a:cubicBezTo>
                  <a:close/>
                  <a:moveTo>
                    <a:pt x="2397" y="623"/>
                  </a:moveTo>
                  <a:cubicBezTo>
                    <a:pt x="2397" y="634"/>
                    <a:pt x="2397" y="634"/>
                    <a:pt x="2397" y="634"/>
                  </a:cubicBezTo>
                  <a:cubicBezTo>
                    <a:pt x="2396" y="635"/>
                    <a:pt x="2396" y="636"/>
                    <a:pt x="2395" y="637"/>
                  </a:cubicBezTo>
                  <a:cubicBezTo>
                    <a:pt x="2385" y="645"/>
                    <a:pt x="2383" y="619"/>
                    <a:pt x="2391" y="621"/>
                  </a:cubicBezTo>
                  <a:cubicBezTo>
                    <a:pt x="2393" y="620"/>
                    <a:pt x="2395" y="621"/>
                    <a:pt x="2397" y="623"/>
                  </a:cubicBezTo>
                  <a:close/>
                  <a:moveTo>
                    <a:pt x="2397" y="1054"/>
                  </a:moveTo>
                  <a:cubicBezTo>
                    <a:pt x="2397" y="1205"/>
                    <a:pt x="2397" y="1205"/>
                    <a:pt x="2397" y="1205"/>
                  </a:cubicBezTo>
                  <a:cubicBezTo>
                    <a:pt x="2395" y="1204"/>
                    <a:pt x="2391" y="1201"/>
                    <a:pt x="2381" y="1194"/>
                  </a:cubicBezTo>
                  <a:cubicBezTo>
                    <a:pt x="2378" y="1193"/>
                    <a:pt x="2375" y="1191"/>
                    <a:pt x="2373" y="1190"/>
                  </a:cubicBezTo>
                  <a:cubicBezTo>
                    <a:pt x="2373" y="1016"/>
                    <a:pt x="2373" y="1016"/>
                    <a:pt x="2373" y="1016"/>
                  </a:cubicBezTo>
                  <a:cubicBezTo>
                    <a:pt x="2373" y="1016"/>
                    <a:pt x="2373" y="1016"/>
                    <a:pt x="2373" y="1016"/>
                  </a:cubicBezTo>
                  <a:cubicBezTo>
                    <a:pt x="2384" y="1022"/>
                    <a:pt x="2391" y="1030"/>
                    <a:pt x="2394" y="1045"/>
                  </a:cubicBezTo>
                  <a:cubicBezTo>
                    <a:pt x="2395" y="1048"/>
                    <a:pt x="2396" y="1051"/>
                    <a:pt x="2397" y="1054"/>
                  </a:cubicBezTo>
                  <a:close/>
                  <a:moveTo>
                    <a:pt x="2373" y="955"/>
                  </a:moveTo>
                  <a:cubicBezTo>
                    <a:pt x="2373" y="942"/>
                    <a:pt x="2373" y="942"/>
                    <a:pt x="2373" y="942"/>
                  </a:cubicBezTo>
                  <a:cubicBezTo>
                    <a:pt x="2380" y="946"/>
                    <a:pt x="2389" y="956"/>
                    <a:pt x="2379" y="956"/>
                  </a:cubicBezTo>
                  <a:cubicBezTo>
                    <a:pt x="2377" y="956"/>
                    <a:pt x="2375" y="956"/>
                    <a:pt x="2373" y="955"/>
                  </a:cubicBezTo>
                  <a:close/>
                  <a:moveTo>
                    <a:pt x="2373" y="222"/>
                  </a:moveTo>
                  <a:cubicBezTo>
                    <a:pt x="2373" y="556"/>
                    <a:pt x="2373" y="556"/>
                    <a:pt x="2373" y="556"/>
                  </a:cubicBezTo>
                  <a:cubicBezTo>
                    <a:pt x="2366" y="556"/>
                    <a:pt x="2361" y="556"/>
                    <a:pt x="2356" y="556"/>
                  </a:cubicBezTo>
                  <a:cubicBezTo>
                    <a:pt x="2356" y="229"/>
                    <a:pt x="2356" y="229"/>
                    <a:pt x="2356" y="229"/>
                  </a:cubicBezTo>
                  <a:cubicBezTo>
                    <a:pt x="2361" y="228"/>
                    <a:pt x="2366" y="224"/>
                    <a:pt x="2373" y="222"/>
                  </a:cubicBezTo>
                  <a:close/>
                  <a:moveTo>
                    <a:pt x="2373" y="942"/>
                  </a:moveTo>
                  <a:cubicBezTo>
                    <a:pt x="2373" y="955"/>
                    <a:pt x="2373" y="955"/>
                    <a:pt x="2373" y="955"/>
                  </a:cubicBezTo>
                  <a:cubicBezTo>
                    <a:pt x="2363" y="951"/>
                    <a:pt x="2356" y="941"/>
                    <a:pt x="2368" y="941"/>
                  </a:cubicBezTo>
                  <a:cubicBezTo>
                    <a:pt x="2369" y="941"/>
                    <a:pt x="2371" y="941"/>
                    <a:pt x="2373" y="942"/>
                  </a:cubicBezTo>
                  <a:close/>
                  <a:moveTo>
                    <a:pt x="2373" y="1016"/>
                  </a:moveTo>
                  <a:cubicBezTo>
                    <a:pt x="2373" y="1190"/>
                    <a:pt x="2373" y="1190"/>
                    <a:pt x="2373" y="1190"/>
                  </a:cubicBezTo>
                  <a:cubicBezTo>
                    <a:pt x="2366" y="1187"/>
                    <a:pt x="2361" y="1186"/>
                    <a:pt x="2356" y="1185"/>
                  </a:cubicBezTo>
                  <a:cubicBezTo>
                    <a:pt x="2356" y="1027"/>
                    <a:pt x="2356" y="1027"/>
                    <a:pt x="2356" y="1027"/>
                  </a:cubicBezTo>
                  <a:cubicBezTo>
                    <a:pt x="2365" y="1025"/>
                    <a:pt x="2363" y="1012"/>
                    <a:pt x="2373" y="1016"/>
                  </a:cubicBezTo>
                  <a:close/>
                  <a:moveTo>
                    <a:pt x="2356" y="658"/>
                  </a:moveTo>
                  <a:cubicBezTo>
                    <a:pt x="2356" y="645"/>
                    <a:pt x="2356" y="645"/>
                    <a:pt x="2356" y="645"/>
                  </a:cubicBezTo>
                  <a:cubicBezTo>
                    <a:pt x="2356" y="646"/>
                    <a:pt x="2357" y="646"/>
                    <a:pt x="2357" y="646"/>
                  </a:cubicBezTo>
                  <a:cubicBezTo>
                    <a:pt x="2361" y="647"/>
                    <a:pt x="2367" y="664"/>
                    <a:pt x="2356" y="658"/>
                  </a:cubicBezTo>
                  <a:close/>
                  <a:moveTo>
                    <a:pt x="2356" y="229"/>
                  </a:moveTo>
                  <a:cubicBezTo>
                    <a:pt x="2356" y="556"/>
                    <a:pt x="2356" y="556"/>
                    <a:pt x="2356" y="556"/>
                  </a:cubicBezTo>
                  <a:cubicBezTo>
                    <a:pt x="2352" y="556"/>
                    <a:pt x="2349" y="558"/>
                    <a:pt x="2346" y="562"/>
                  </a:cubicBezTo>
                  <a:cubicBezTo>
                    <a:pt x="2340" y="574"/>
                    <a:pt x="2342" y="580"/>
                    <a:pt x="2330" y="583"/>
                  </a:cubicBezTo>
                  <a:cubicBezTo>
                    <a:pt x="2330" y="208"/>
                    <a:pt x="2330" y="208"/>
                    <a:pt x="2330" y="208"/>
                  </a:cubicBezTo>
                  <a:cubicBezTo>
                    <a:pt x="2337" y="210"/>
                    <a:pt x="2342" y="214"/>
                    <a:pt x="2345" y="221"/>
                  </a:cubicBezTo>
                  <a:cubicBezTo>
                    <a:pt x="2348" y="230"/>
                    <a:pt x="2352" y="231"/>
                    <a:pt x="2356" y="229"/>
                  </a:cubicBezTo>
                  <a:close/>
                  <a:moveTo>
                    <a:pt x="2356" y="645"/>
                  </a:moveTo>
                  <a:cubicBezTo>
                    <a:pt x="2356" y="658"/>
                    <a:pt x="2356" y="658"/>
                    <a:pt x="2356" y="658"/>
                  </a:cubicBezTo>
                  <a:cubicBezTo>
                    <a:pt x="2346" y="652"/>
                    <a:pt x="2351" y="643"/>
                    <a:pt x="2356" y="645"/>
                  </a:cubicBezTo>
                  <a:close/>
                  <a:moveTo>
                    <a:pt x="2356" y="1027"/>
                  </a:moveTo>
                  <a:cubicBezTo>
                    <a:pt x="2356" y="1185"/>
                    <a:pt x="2356" y="1185"/>
                    <a:pt x="2356" y="1185"/>
                  </a:cubicBezTo>
                  <a:cubicBezTo>
                    <a:pt x="2344" y="1184"/>
                    <a:pt x="2336" y="1187"/>
                    <a:pt x="2330" y="1189"/>
                  </a:cubicBezTo>
                  <a:cubicBezTo>
                    <a:pt x="2330" y="1038"/>
                    <a:pt x="2330" y="1038"/>
                    <a:pt x="2330" y="1038"/>
                  </a:cubicBezTo>
                  <a:cubicBezTo>
                    <a:pt x="2335" y="1043"/>
                    <a:pt x="2334" y="1051"/>
                    <a:pt x="2341" y="1048"/>
                  </a:cubicBezTo>
                  <a:cubicBezTo>
                    <a:pt x="2350" y="1045"/>
                    <a:pt x="2342" y="1027"/>
                    <a:pt x="2354" y="1027"/>
                  </a:cubicBezTo>
                  <a:cubicBezTo>
                    <a:pt x="2355" y="1027"/>
                    <a:pt x="2356" y="1027"/>
                    <a:pt x="2356" y="1027"/>
                  </a:cubicBezTo>
                  <a:close/>
                  <a:moveTo>
                    <a:pt x="2330" y="715"/>
                  </a:moveTo>
                  <a:cubicBezTo>
                    <a:pt x="2330" y="704"/>
                    <a:pt x="2330" y="704"/>
                    <a:pt x="2330" y="704"/>
                  </a:cubicBezTo>
                  <a:cubicBezTo>
                    <a:pt x="2334" y="702"/>
                    <a:pt x="2336" y="704"/>
                    <a:pt x="2336" y="708"/>
                  </a:cubicBezTo>
                  <a:cubicBezTo>
                    <a:pt x="2335" y="711"/>
                    <a:pt x="2333" y="715"/>
                    <a:pt x="2330" y="715"/>
                  </a:cubicBezTo>
                  <a:close/>
                  <a:moveTo>
                    <a:pt x="2330" y="642"/>
                  </a:moveTo>
                  <a:cubicBezTo>
                    <a:pt x="2330" y="601"/>
                    <a:pt x="2330" y="601"/>
                    <a:pt x="2330" y="601"/>
                  </a:cubicBezTo>
                  <a:cubicBezTo>
                    <a:pt x="2331" y="602"/>
                    <a:pt x="2332" y="603"/>
                    <a:pt x="2332" y="605"/>
                  </a:cubicBezTo>
                  <a:cubicBezTo>
                    <a:pt x="2339" y="618"/>
                    <a:pt x="2352" y="639"/>
                    <a:pt x="2338" y="642"/>
                  </a:cubicBezTo>
                  <a:cubicBezTo>
                    <a:pt x="2335" y="642"/>
                    <a:pt x="2332" y="642"/>
                    <a:pt x="2330" y="642"/>
                  </a:cubicBezTo>
                  <a:close/>
                  <a:moveTo>
                    <a:pt x="2330" y="205"/>
                  </a:moveTo>
                  <a:cubicBezTo>
                    <a:pt x="2333" y="206"/>
                    <a:pt x="2337" y="206"/>
                    <a:pt x="2340" y="207"/>
                  </a:cubicBezTo>
                  <a:cubicBezTo>
                    <a:pt x="2355" y="209"/>
                    <a:pt x="2346" y="192"/>
                    <a:pt x="2334" y="193"/>
                  </a:cubicBezTo>
                  <a:cubicBezTo>
                    <a:pt x="2333" y="193"/>
                    <a:pt x="2332" y="193"/>
                    <a:pt x="2330" y="192"/>
                  </a:cubicBezTo>
                  <a:lnTo>
                    <a:pt x="2330" y="205"/>
                  </a:lnTo>
                  <a:close/>
                  <a:moveTo>
                    <a:pt x="2330" y="192"/>
                  </a:moveTo>
                  <a:cubicBezTo>
                    <a:pt x="2330" y="205"/>
                    <a:pt x="2330" y="205"/>
                    <a:pt x="2330" y="205"/>
                  </a:cubicBezTo>
                  <a:cubicBezTo>
                    <a:pt x="2326" y="205"/>
                    <a:pt x="2322" y="204"/>
                    <a:pt x="2319" y="203"/>
                  </a:cubicBezTo>
                  <a:cubicBezTo>
                    <a:pt x="2319" y="187"/>
                    <a:pt x="2319" y="187"/>
                    <a:pt x="2319" y="187"/>
                  </a:cubicBezTo>
                  <a:cubicBezTo>
                    <a:pt x="2323" y="190"/>
                    <a:pt x="2327" y="192"/>
                    <a:pt x="2330" y="192"/>
                  </a:cubicBezTo>
                  <a:close/>
                  <a:moveTo>
                    <a:pt x="2330" y="208"/>
                  </a:moveTo>
                  <a:cubicBezTo>
                    <a:pt x="2327" y="207"/>
                    <a:pt x="2323" y="206"/>
                    <a:pt x="2319" y="205"/>
                  </a:cubicBezTo>
                  <a:cubicBezTo>
                    <a:pt x="2319" y="632"/>
                    <a:pt x="2319" y="632"/>
                    <a:pt x="2319" y="632"/>
                  </a:cubicBezTo>
                  <a:cubicBezTo>
                    <a:pt x="2321" y="637"/>
                    <a:pt x="2325" y="640"/>
                    <a:pt x="2330" y="642"/>
                  </a:cubicBezTo>
                  <a:cubicBezTo>
                    <a:pt x="2330" y="601"/>
                    <a:pt x="2330" y="601"/>
                    <a:pt x="2330" y="601"/>
                  </a:cubicBezTo>
                  <a:cubicBezTo>
                    <a:pt x="2323" y="590"/>
                    <a:pt x="2314" y="587"/>
                    <a:pt x="2327" y="584"/>
                  </a:cubicBezTo>
                  <a:cubicBezTo>
                    <a:pt x="2328" y="584"/>
                    <a:pt x="2329" y="584"/>
                    <a:pt x="2330" y="583"/>
                  </a:cubicBezTo>
                  <a:cubicBezTo>
                    <a:pt x="2330" y="208"/>
                    <a:pt x="2330" y="208"/>
                    <a:pt x="2330" y="208"/>
                  </a:cubicBezTo>
                  <a:close/>
                  <a:moveTo>
                    <a:pt x="2330" y="704"/>
                  </a:moveTo>
                  <a:cubicBezTo>
                    <a:pt x="2330" y="715"/>
                    <a:pt x="2330" y="715"/>
                    <a:pt x="2330" y="715"/>
                  </a:cubicBezTo>
                  <a:cubicBezTo>
                    <a:pt x="2329" y="715"/>
                    <a:pt x="2328" y="714"/>
                    <a:pt x="2327" y="713"/>
                  </a:cubicBezTo>
                  <a:cubicBezTo>
                    <a:pt x="2323" y="709"/>
                    <a:pt x="2324" y="706"/>
                    <a:pt x="2329" y="704"/>
                  </a:cubicBezTo>
                  <a:cubicBezTo>
                    <a:pt x="2329" y="704"/>
                    <a:pt x="2330" y="704"/>
                    <a:pt x="2330" y="704"/>
                  </a:cubicBezTo>
                  <a:close/>
                  <a:moveTo>
                    <a:pt x="2330" y="1038"/>
                  </a:moveTo>
                  <a:cubicBezTo>
                    <a:pt x="2330" y="1189"/>
                    <a:pt x="2330" y="1189"/>
                    <a:pt x="2330" y="1189"/>
                  </a:cubicBezTo>
                  <a:cubicBezTo>
                    <a:pt x="2330" y="1189"/>
                    <a:pt x="2330" y="1189"/>
                    <a:pt x="2330" y="1189"/>
                  </a:cubicBezTo>
                  <a:cubicBezTo>
                    <a:pt x="2327" y="1189"/>
                    <a:pt x="2323" y="1189"/>
                    <a:pt x="2319" y="1188"/>
                  </a:cubicBezTo>
                  <a:cubicBezTo>
                    <a:pt x="2319" y="1033"/>
                    <a:pt x="2319" y="1033"/>
                    <a:pt x="2319" y="1033"/>
                  </a:cubicBezTo>
                  <a:cubicBezTo>
                    <a:pt x="2325" y="1033"/>
                    <a:pt x="2328" y="1035"/>
                    <a:pt x="2330" y="1038"/>
                  </a:cubicBezTo>
                  <a:close/>
                  <a:moveTo>
                    <a:pt x="2319" y="187"/>
                  </a:moveTo>
                  <a:cubicBezTo>
                    <a:pt x="2319" y="203"/>
                    <a:pt x="2319" y="203"/>
                    <a:pt x="2319" y="203"/>
                  </a:cubicBezTo>
                  <a:cubicBezTo>
                    <a:pt x="2314" y="202"/>
                    <a:pt x="2309" y="200"/>
                    <a:pt x="2304" y="197"/>
                  </a:cubicBezTo>
                  <a:cubicBezTo>
                    <a:pt x="2304" y="179"/>
                    <a:pt x="2304" y="179"/>
                    <a:pt x="2304" y="179"/>
                  </a:cubicBezTo>
                  <a:cubicBezTo>
                    <a:pt x="2309" y="181"/>
                    <a:pt x="2314" y="185"/>
                    <a:pt x="2319" y="187"/>
                  </a:cubicBezTo>
                  <a:close/>
                  <a:moveTo>
                    <a:pt x="2319" y="205"/>
                  </a:moveTo>
                  <a:cubicBezTo>
                    <a:pt x="2314" y="204"/>
                    <a:pt x="2309" y="204"/>
                    <a:pt x="2304" y="203"/>
                  </a:cubicBezTo>
                  <a:cubicBezTo>
                    <a:pt x="2304" y="606"/>
                    <a:pt x="2304" y="606"/>
                    <a:pt x="2304" y="606"/>
                  </a:cubicBezTo>
                  <a:cubicBezTo>
                    <a:pt x="2309" y="610"/>
                    <a:pt x="2315" y="614"/>
                    <a:pt x="2316" y="621"/>
                  </a:cubicBezTo>
                  <a:cubicBezTo>
                    <a:pt x="2316" y="625"/>
                    <a:pt x="2317" y="629"/>
                    <a:pt x="2319" y="632"/>
                  </a:cubicBezTo>
                  <a:cubicBezTo>
                    <a:pt x="2319" y="205"/>
                    <a:pt x="2319" y="205"/>
                    <a:pt x="2319" y="205"/>
                  </a:cubicBezTo>
                  <a:close/>
                  <a:moveTo>
                    <a:pt x="2319" y="1033"/>
                  </a:moveTo>
                  <a:cubicBezTo>
                    <a:pt x="2319" y="1188"/>
                    <a:pt x="2319" y="1188"/>
                    <a:pt x="2319" y="1188"/>
                  </a:cubicBezTo>
                  <a:cubicBezTo>
                    <a:pt x="2314" y="1188"/>
                    <a:pt x="2309" y="1187"/>
                    <a:pt x="2304" y="1187"/>
                  </a:cubicBezTo>
                  <a:cubicBezTo>
                    <a:pt x="2304" y="1056"/>
                    <a:pt x="2304" y="1056"/>
                    <a:pt x="2304" y="1056"/>
                  </a:cubicBezTo>
                  <a:cubicBezTo>
                    <a:pt x="2312" y="1051"/>
                    <a:pt x="2299" y="1033"/>
                    <a:pt x="2317" y="1033"/>
                  </a:cubicBezTo>
                  <a:cubicBezTo>
                    <a:pt x="2318" y="1033"/>
                    <a:pt x="2318" y="1033"/>
                    <a:pt x="2319" y="1033"/>
                  </a:cubicBezTo>
                  <a:close/>
                  <a:moveTo>
                    <a:pt x="2304" y="1001"/>
                  </a:moveTo>
                  <a:cubicBezTo>
                    <a:pt x="2304" y="990"/>
                    <a:pt x="2304" y="990"/>
                    <a:pt x="2304" y="990"/>
                  </a:cubicBezTo>
                  <a:cubicBezTo>
                    <a:pt x="2308" y="988"/>
                    <a:pt x="2312" y="990"/>
                    <a:pt x="2311" y="995"/>
                  </a:cubicBezTo>
                  <a:cubicBezTo>
                    <a:pt x="2310" y="998"/>
                    <a:pt x="2307" y="1003"/>
                    <a:pt x="2304" y="1001"/>
                  </a:cubicBezTo>
                  <a:close/>
                  <a:moveTo>
                    <a:pt x="2304" y="876"/>
                  </a:moveTo>
                  <a:cubicBezTo>
                    <a:pt x="2304" y="852"/>
                    <a:pt x="2304" y="852"/>
                    <a:pt x="2304" y="852"/>
                  </a:cubicBezTo>
                  <a:cubicBezTo>
                    <a:pt x="2311" y="850"/>
                    <a:pt x="2317" y="854"/>
                    <a:pt x="2315" y="862"/>
                  </a:cubicBezTo>
                  <a:cubicBezTo>
                    <a:pt x="2314" y="869"/>
                    <a:pt x="2309" y="876"/>
                    <a:pt x="2304" y="876"/>
                  </a:cubicBezTo>
                  <a:close/>
                  <a:moveTo>
                    <a:pt x="2304" y="179"/>
                  </a:moveTo>
                  <a:cubicBezTo>
                    <a:pt x="2304" y="197"/>
                    <a:pt x="2304" y="197"/>
                    <a:pt x="2304" y="197"/>
                  </a:cubicBezTo>
                  <a:cubicBezTo>
                    <a:pt x="2303" y="197"/>
                    <a:pt x="2303" y="196"/>
                    <a:pt x="2302" y="196"/>
                  </a:cubicBezTo>
                  <a:cubicBezTo>
                    <a:pt x="2290" y="188"/>
                    <a:pt x="2286" y="179"/>
                    <a:pt x="2293" y="179"/>
                  </a:cubicBezTo>
                  <a:cubicBezTo>
                    <a:pt x="2296" y="177"/>
                    <a:pt x="2300" y="178"/>
                    <a:pt x="2304" y="179"/>
                  </a:cubicBezTo>
                  <a:close/>
                  <a:moveTo>
                    <a:pt x="2304" y="203"/>
                  </a:moveTo>
                  <a:cubicBezTo>
                    <a:pt x="2304" y="606"/>
                    <a:pt x="2304" y="606"/>
                    <a:pt x="2304" y="606"/>
                  </a:cubicBezTo>
                  <a:cubicBezTo>
                    <a:pt x="2301" y="603"/>
                    <a:pt x="2297" y="600"/>
                    <a:pt x="2297" y="596"/>
                  </a:cubicBezTo>
                  <a:cubicBezTo>
                    <a:pt x="2296" y="589"/>
                    <a:pt x="2294" y="580"/>
                    <a:pt x="2282" y="577"/>
                  </a:cubicBezTo>
                  <a:cubicBezTo>
                    <a:pt x="2282" y="197"/>
                    <a:pt x="2282" y="197"/>
                    <a:pt x="2282" y="197"/>
                  </a:cubicBezTo>
                  <a:cubicBezTo>
                    <a:pt x="2282" y="197"/>
                    <a:pt x="2283" y="198"/>
                    <a:pt x="2283" y="198"/>
                  </a:cubicBezTo>
                  <a:cubicBezTo>
                    <a:pt x="2290" y="200"/>
                    <a:pt x="2297" y="202"/>
                    <a:pt x="2304" y="203"/>
                  </a:cubicBezTo>
                  <a:close/>
                  <a:moveTo>
                    <a:pt x="2304" y="852"/>
                  </a:moveTo>
                  <a:cubicBezTo>
                    <a:pt x="2304" y="876"/>
                    <a:pt x="2304" y="876"/>
                    <a:pt x="2304" y="876"/>
                  </a:cubicBezTo>
                  <a:cubicBezTo>
                    <a:pt x="2302" y="876"/>
                    <a:pt x="2300" y="875"/>
                    <a:pt x="2298" y="872"/>
                  </a:cubicBezTo>
                  <a:cubicBezTo>
                    <a:pt x="2290" y="863"/>
                    <a:pt x="2291" y="857"/>
                    <a:pt x="2301" y="854"/>
                  </a:cubicBezTo>
                  <a:cubicBezTo>
                    <a:pt x="2302" y="853"/>
                    <a:pt x="2303" y="853"/>
                    <a:pt x="2304" y="852"/>
                  </a:cubicBezTo>
                  <a:close/>
                  <a:moveTo>
                    <a:pt x="2304" y="990"/>
                  </a:moveTo>
                  <a:cubicBezTo>
                    <a:pt x="2304" y="1001"/>
                    <a:pt x="2304" y="1001"/>
                    <a:pt x="2304" y="1001"/>
                  </a:cubicBezTo>
                  <a:cubicBezTo>
                    <a:pt x="2304" y="1001"/>
                    <a:pt x="2303" y="1000"/>
                    <a:pt x="2302" y="1000"/>
                  </a:cubicBezTo>
                  <a:cubicBezTo>
                    <a:pt x="2299" y="995"/>
                    <a:pt x="2299" y="992"/>
                    <a:pt x="2304" y="991"/>
                  </a:cubicBezTo>
                  <a:cubicBezTo>
                    <a:pt x="2304" y="990"/>
                    <a:pt x="2304" y="990"/>
                    <a:pt x="2304" y="990"/>
                  </a:cubicBezTo>
                  <a:close/>
                  <a:moveTo>
                    <a:pt x="2304" y="1056"/>
                  </a:moveTo>
                  <a:cubicBezTo>
                    <a:pt x="2304" y="1187"/>
                    <a:pt x="2304" y="1187"/>
                    <a:pt x="2304" y="1187"/>
                  </a:cubicBezTo>
                  <a:cubicBezTo>
                    <a:pt x="2300" y="1188"/>
                    <a:pt x="2296" y="1190"/>
                    <a:pt x="2295" y="1194"/>
                  </a:cubicBezTo>
                  <a:cubicBezTo>
                    <a:pt x="2293" y="1202"/>
                    <a:pt x="2288" y="1206"/>
                    <a:pt x="2282" y="1207"/>
                  </a:cubicBezTo>
                  <a:cubicBezTo>
                    <a:pt x="2282" y="1061"/>
                    <a:pt x="2282" y="1061"/>
                    <a:pt x="2282" y="1061"/>
                  </a:cubicBezTo>
                  <a:cubicBezTo>
                    <a:pt x="2284" y="1059"/>
                    <a:pt x="2288" y="1058"/>
                    <a:pt x="2297" y="1058"/>
                  </a:cubicBezTo>
                  <a:cubicBezTo>
                    <a:pt x="2300" y="1058"/>
                    <a:pt x="2303" y="1058"/>
                    <a:pt x="2304" y="1056"/>
                  </a:cubicBezTo>
                  <a:close/>
                  <a:moveTo>
                    <a:pt x="2282" y="951"/>
                  </a:moveTo>
                  <a:cubicBezTo>
                    <a:pt x="2282" y="939"/>
                    <a:pt x="2282" y="939"/>
                    <a:pt x="2282" y="939"/>
                  </a:cubicBezTo>
                  <a:cubicBezTo>
                    <a:pt x="2288" y="944"/>
                    <a:pt x="2292" y="952"/>
                    <a:pt x="2285" y="952"/>
                  </a:cubicBezTo>
                  <a:cubicBezTo>
                    <a:pt x="2284" y="952"/>
                    <a:pt x="2283" y="952"/>
                    <a:pt x="2282" y="951"/>
                  </a:cubicBezTo>
                  <a:close/>
                  <a:moveTo>
                    <a:pt x="2282" y="819"/>
                  </a:moveTo>
                  <a:cubicBezTo>
                    <a:pt x="2282" y="804"/>
                    <a:pt x="2282" y="804"/>
                    <a:pt x="2282" y="804"/>
                  </a:cubicBezTo>
                  <a:cubicBezTo>
                    <a:pt x="2287" y="807"/>
                    <a:pt x="2292" y="813"/>
                    <a:pt x="2285" y="817"/>
                  </a:cubicBezTo>
                  <a:cubicBezTo>
                    <a:pt x="2284" y="818"/>
                    <a:pt x="2283" y="819"/>
                    <a:pt x="2282" y="819"/>
                  </a:cubicBezTo>
                  <a:close/>
                  <a:moveTo>
                    <a:pt x="2282" y="786"/>
                  </a:moveTo>
                  <a:cubicBezTo>
                    <a:pt x="2282" y="768"/>
                    <a:pt x="2282" y="768"/>
                    <a:pt x="2282" y="768"/>
                  </a:cubicBezTo>
                  <a:cubicBezTo>
                    <a:pt x="2288" y="773"/>
                    <a:pt x="2290" y="784"/>
                    <a:pt x="2282" y="786"/>
                  </a:cubicBezTo>
                  <a:close/>
                  <a:moveTo>
                    <a:pt x="2282" y="742"/>
                  </a:moveTo>
                  <a:cubicBezTo>
                    <a:pt x="2282" y="723"/>
                    <a:pt x="2282" y="723"/>
                    <a:pt x="2282" y="723"/>
                  </a:cubicBezTo>
                  <a:cubicBezTo>
                    <a:pt x="2293" y="724"/>
                    <a:pt x="2290" y="743"/>
                    <a:pt x="2282" y="742"/>
                  </a:cubicBezTo>
                  <a:close/>
                  <a:moveTo>
                    <a:pt x="2282" y="197"/>
                  </a:moveTo>
                  <a:cubicBezTo>
                    <a:pt x="2282" y="577"/>
                    <a:pt x="2282" y="577"/>
                    <a:pt x="2282" y="577"/>
                  </a:cubicBezTo>
                  <a:cubicBezTo>
                    <a:pt x="2279" y="576"/>
                    <a:pt x="2275" y="576"/>
                    <a:pt x="2271" y="576"/>
                  </a:cubicBezTo>
                  <a:cubicBezTo>
                    <a:pt x="2249" y="576"/>
                    <a:pt x="2245" y="598"/>
                    <a:pt x="2259" y="598"/>
                  </a:cubicBezTo>
                  <a:cubicBezTo>
                    <a:pt x="2272" y="598"/>
                    <a:pt x="2253" y="628"/>
                    <a:pt x="2264" y="640"/>
                  </a:cubicBezTo>
                  <a:cubicBezTo>
                    <a:pt x="2275" y="653"/>
                    <a:pt x="2287" y="677"/>
                    <a:pt x="2276" y="688"/>
                  </a:cubicBezTo>
                  <a:cubicBezTo>
                    <a:pt x="2265" y="699"/>
                    <a:pt x="2263" y="716"/>
                    <a:pt x="2252" y="721"/>
                  </a:cubicBezTo>
                  <a:cubicBezTo>
                    <a:pt x="2241" y="727"/>
                    <a:pt x="2217" y="746"/>
                    <a:pt x="2198" y="746"/>
                  </a:cubicBezTo>
                  <a:cubicBezTo>
                    <a:pt x="2196" y="746"/>
                    <a:pt x="2193" y="746"/>
                    <a:pt x="2190" y="746"/>
                  </a:cubicBezTo>
                  <a:cubicBezTo>
                    <a:pt x="2190" y="186"/>
                    <a:pt x="2190" y="186"/>
                    <a:pt x="2190" y="186"/>
                  </a:cubicBezTo>
                  <a:cubicBezTo>
                    <a:pt x="2196" y="185"/>
                    <a:pt x="2203" y="185"/>
                    <a:pt x="2212" y="187"/>
                  </a:cubicBezTo>
                  <a:cubicBezTo>
                    <a:pt x="2240" y="192"/>
                    <a:pt x="2258" y="188"/>
                    <a:pt x="2282" y="197"/>
                  </a:cubicBezTo>
                  <a:close/>
                  <a:moveTo>
                    <a:pt x="2282" y="723"/>
                  </a:moveTo>
                  <a:cubicBezTo>
                    <a:pt x="2282" y="723"/>
                    <a:pt x="2282" y="723"/>
                    <a:pt x="2281" y="723"/>
                  </a:cubicBezTo>
                  <a:cubicBezTo>
                    <a:pt x="2271" y="721"/>
                    <a:pt x="2274" y="741"/>
                    <a:pt x="2282" y="742"/>
                  </a:cubicBezTo>
                  <a:cubicBezTo>
                    <a:pt x="2282" y="723"/>
                    <a:pt x="2282" y="723"/>
                    <a:pt x="2282" y="723"/>
                  </a:cubicBezTo>
                  <a:close/>
                  <a:moveTo>
                    <a:pt x="2282" y="768"/>
                  </a:moveTo>
                  <a:cubicBezTo>
                    <a:pt x="2282" y="786"/>
                    <a:pt x="2282" y="786"/>
                    <a:pt x="2282" y="786"/>
                  </a:cubicBezTo>
                  <a:cubicBezTo>
                    <a:pt x="2281" y="786"/>
                    <a:pt x="2280" y="786"/>
                    <a:pt x="2278" y="786"/>
                  </a:cubicBezTo>
                  <a:cubicBezTo>
                    <a:pt x="2263" y="784"/>
                    <a:pt x="2261" y="767"/>
                    <a:pt x="2277" y="766"/>
                  </a:cubicBezTo>
                  <a:cubicBezTo>
                    <a:pt x="2279" y="766"/>
                    <a:pt x="2280" y="767"/>
                    <a:pt x="2282" y="768"/>
                  </a:cubicBezTo>
                  <a:close/>
                  <a:moveTo>
                    <a:pt x="2282" y="804"/>
                  </a:moveTo>
                  <a:cubicBezTo>
                    <a:pt x="2282" y="819"/>
                    <a:pt x="2282" y="819"/>
                    <a:pt x="2282" y="819"/>
                  </a:cubicBezTo>
                  <a:cubicBezTo>
                    <a:pt x="2275" y="818"/>
                    <a:pt x="2269" y="804"/>
                    <a:pt x="2277" y="803"/>
                  </a:cubicBezTo>
                  <a:cubicBezTo>
                    <a:pt x="2279" y="803"/>
                    <a:pt x="2280" y="804"/>
                    <a:pt x="2282" y="804"/>
                  </a:cubicBezTo>
                  <a:close/>
                  <a:moveTo>
                    <a:pt x="2282" y="939"/>
                  </a:moveTo>
                  <a:cubicBezTo>
                    <a:pt x="2282" y="951"/>
                    <a:pt x="2282" y="951"/>
                    <a:pt x="2282" y="951"/>
                  </a:cubicBezTo>
                  <a:cubicBezTo>
                    <a:pt x="2272" y="949"/>
                    <a:pt x="2263" y="933"/>
                    <a:pt x="2272" y="932"/>
                  </a:cubicBezTo>
                  <a:cubicBezTo>
                    <a:pt x="2274" y="932"/>
                    <a:pt x="2278" y="935"/>
                    <a:pt x="2282" y="939"/>
                  </a:cubicBezTo>
                  <a:close/>
                  <a:moveTo>
                    <a:pt x="2282" y="1061"/>
                  </a:moveTo>
                  <a:cubicBezTo>
                    <a:pt x="2282" y="1207"/>
                    <a:pt x="2282" y="1207"/>
                    <a:pt x="2282" y="1207"/>
                  </a:cubicBezTo>
                  <a:cubicBezTo>
                    <a:pt x="2277" y="1209"/>
                    <a:pt x="2271" y="1208"/>
                    <a:pt x="2266" y="1208"/>
                  </a:cubicBezTo>
                  <a:cubicBezTo>
                    <a:pt x="2254" y="1207"/>
                    <a:pt x="2245" y="1218"/>
                    <a:pt x="2237" y="1213"/>
                  </a:cubicBezTo>
                  <a:cubicBezTo>
                    <a:pt x="2228" y="1207"/>
                    <a:pt x="2243" y="1198"/>
                    <a:pt x="2234" y="1177"/>
                  </a:cubicBezTo>
                  <a:cubicBezTo>
                    <a:pt x="2225" y="1156"/>
                    <a:pt x="2226" y="1133"/>
                    <a:pt x="2219" y="1122"/>
                  </a:cubicBezTo>
                  <a:cubicBezTo>
                    <a:pt x="2213" y="1111"/>
                    <a:pt x="2221" y="1088"/>
                    <a:pt x="2244" y="1087"/>
                  </a:cubicBezTo>
                  <a:cubicBezTo>
                    <a:pt x="2267" y="1086"/>
                    <a:pt x="2280" y="1081"/>
                    <a:pt x="2280" y="1073"/>
                  </a:cubicBezTo>
                  <a:cubicBezTo>
                    <a:pt x="2280" y="1068"/>
                    <a:pt x="2279" y="1064"/>
                    <a:pt x="2282" y="1061"/>
                  </a:cubicBezTo>
                  <a:close/>
                  <a:moveTo>
                    <a:pt x="2190" y="987"/>
                  </a:moveTo>
                  <a:cubicBezTo>
                    <a:pt x="2190" y="976"/>
                    <a:pt x="2190" y="976"/>
                    <a:pt x="2190" y="976"/>
                  </a:cubicBezTo>
                  <a:cubicBezTo>
                    <a:pt x="2205" y="978"/>
                    <a:pt x="2211" y="987"/>
                    <a:pt x="2192" y="987"/>
                  </a:cubicBezTo>
                  <a:cubicBezTo>
                    <a:pt x="2192" y="987"/>
                    <a:pt x="2191" y="987"/>
                    <a:pt x="2190" y="987"/>
                  </a:cubicBezTo>
                  <a:close/>
                  <a:moveTo>
                    <a:pt x="2190" y="936"/>
                  </a:moveTo>
                  <a:cubicBezTo>
                    <a:pt x="2190" y="913"/>
                    <a:pt x="2190" y="913"/>
                    <a:pt x="2190" y="913"/>
                  </a:cubicBezTo>
                  <a:cubicBezTo>
                    <a:pt x="2193" y="911"/>
                    <a:pt x="2195" y="909"/>
                    <a:pt x="2199" y="907"/>
                  </a:cubicBezTo>
                  <a:cubicBezTo>
                    <a:pt x="2221" y="896"/>
                    <a:pt x="2228" y="874"/>
                    <a:pt x="2241" y="874"/>
                  </a:cubicBezTo>
                  <a:cubicBezTo>
                    <a:pt x="2250" y="873"/>
                    <a:pt x="2250" y="886"/>
                    <a:pt x="2248" y="901"/>
                  </a:cubicBezTo>
                  <a:cubicBezTo>
                    <a:pt x="2246" y="916"/>
                    <a:pt x="2223" y="954"/>
                    <a:pt x="2215" y="954"/>
                  </a:cubicBezTo>
                  <a:cubicBezTo>
                    <a:pt x="2208" y="953"/>
                    <a:pt x="2196" y="947"/>
                    <a:pt x="2192" y="938"/>
                  </a:cubicBezTo>
                  <a:cubicBezTo>
                    <a:pt x="2191" y="938"/>
                    <a:pt x="2191" y="937"/>
                    <a:pt x="2190" y="936"/>
                  </a:cubicBezTo>
                  <a:close/>
                  <a:moveTo>
                    <a:pt x="2190" y="772"/>
                  </a:moveTo>
                  <a:cubicBezTo>
                    <a:pt x="2190" y="757"/>
                    <a:pt x="2190" y="757"/>
                    <a:pt x="2190" y="757"/>
                  </a:cubicBezTo>
                  <a:cubicBezTo>
                    <a:pt x="2197" y="758"/>
                    <a:pt x="2199" y="775"/>
                    <a:pt x="2192" y="772"/>
                  </a:cubicBezTo>
                  <a:cubicBezTo>
                    <a:pt x="2191" y="772"/>
                    <a:pt x="2191" y="772"/>
                    <a:pt x="2190" y="772"/>
                  </a:cubicBezTo>
                  <a:close/>
                  <a:moveTo>
                    <a:pt x="2190" y="168"/>
                  </a:moveTo>
                  <a:cubicBezTo>
                    <a:pt x="2190" y="143"/>
                    <a:pt x="2190" y="143"/>
                    <a:pt x="2190" y="143"/>
                  </a:cubicBezTo>
                  <a:cubicBezTo>
                    <a:pt x="2196" y="144"/>
                    <a:pt x="2201" y="144"/>
                    <a:pt x="2206" y="144"/>
                  </a:cubicBezTo>
                  <a:cubicBezTo>
                    <a:pt x="2224" y="144"/>
                    <a:pt x="2209" y="164"/>
                    <a:pt x="2191" y="168"/>
                  </a:cubicBezTo>
                  <a:lnTo>
                    <a:pt x="2190" y="168"/>
                  </a:lnTo>
                  <a:close/>
                  <a:moveTo>
                    <a:pt x="2190" y="143"/>
                  </a:moveTo>
                  <a:cubicBezTo>
                    <a:pt x="2190" y="168"/>
                    <a:pt x="2190" y="168"/>
                    <a:pt x="2190" y="168"/>
                  </a:cubicBezTo>
                  <a:cubicBezTo>
                    <a:pt x="2173" y="172"/>
                    <a:pt x="2156" y="183"/>
                    <a:pt x="2148" y="196"/>
                  </a:cubicBezTo>
                  <a:cubicBezTo>
                    <a:pt x="2139" y="210"/>
                    <a:pt x="2156" y="214"/>
                    <a:pt x="2167" y="203"/>
                  </a:cubicBezTo>
                  <a:cubicBezTo>
                    <a:pt x="2174" y="196"/>
                    <a:pt x="2179" y="188"/>
                    <a:pt x="2190" y="186"/>
                  </a:cubicBezTo>
                  <a:cubicBezTo>
                    <a:pt x="2190" y="746"/>
                    <a:pt x="2190" y="746"/>
                    <a:pt x="2190" y="746"/>
                  </a:cubicBezTo>
                  <a:cubicBezTo>
                    <a:pt x="2173" y="749"/>
                    <a:pt x="2153" y="759"/>
                    <a:pt x="2163" y="776"/>
                  </a:cubicBezTo>
                  <a:cubicBezTo>
                    <a:pt x="2174" y="795"/>
                    <a:pt x="2182" y="809"/>
                    <a:pt x="2183" y="817"/>
                  </a:cubicBezTo>
                  <a:cubicBezTo>
                    <a:pt x="2185" y="825"/>
                    <a:pt x="2169" y="832"/>
                    <a:pt x="2161" y="847"/>
                  </a:cubicBezTo>
                  <a:cubicBezTo>
                    <a:pt x="2153" y="862"/>
                    <a:pt x="2142" y="854"/>
                    <a:pt x="2131" y="842"/>
                  </a:cubicBezTo>
                  <a:cubicBezTo>
                    <a:pt x="2129" y="839"/>
                    <a:pt x="2126" y="836"/>
                    <a:pt x="2123" y="834"/>
                  </a:cubicBezTo>
                  <a:cubicBezTo>
                    <a:pt x="2123" y="146"/>
                    <a:pt x="2123" y="146"/>
                    <a:pt x="2123" y="146"/>
                  </a:cubicBezTo>
                  <a:cubicBezTo>
                    <a:pt x="2127" y="135"/>
                    <a:pt x="2124" y="119"/>
                    <a:pt x="2141" y="117"/>
                  </a:cubicBezTo>
                  <a:cubicBezTo>
                    <a:pt x="2165" y="117"/>
                    <a:pt x="2139" y="140"/>
                    <a:pt x="2156" y="139"/>
                  </a:cubicBezTo>
                  <a:cubicBezTo>
                    <a:pt x="2167" y="138"/>
                    <a:pt x="2179" y="141"/>
                    <a:pt x="2190" y="143"/>
                  </a:cubicBezTo>
                  <a:close/>
                  <a:moveTo>
                    <a:pt x="2190" y="757"/>
                  </a:moveTo>
                  <a:cubicBezTo>
                    <a:pt x="2190" y="757"/>
                    <a:pt x="2190" y="757"/>
                    <a:pt x="2190" y="757"/>
                  </a:cubicBezTo>
                  <a:cubicBezTo>
                    <a:pt x="2182" y="758"/>
                    <a:pt x="2184" y="769"/>
                    <a:pt x="2190" y="772"/>
                  </a:cubicBezTo>
                  <a:cubicBezTo>
                    <a:pt x="2190" y="757"/>
                    <a:pt x="2190" y="757"/>
                    <a:pt x="2190" y="757"/>
                  </a:cubicBezTo>
                  <a:close/>
                  <a:moveTo>
                    <a:pt x="2190" y="913"/>
                  </a:moveTo>
                  <a:cubicBezTo>
                    <a:pt x="2190" y="936"/>
                    <a:pt x="2190" y="936"/>
                    <a:pt x="2190" y="936"/>
                  </a:cubicBezTo>
                  <a:cubicBezTo>
                    <a:pt x="2187" y="930"/>
                    <a:pt x="2182" y="922"/>
                    <a:pt x="2190" y="913"/>
                  </a:cubicBezTo>
                  <a:close/>
                  <a:moveTo>
                    <a:pt x="2190" y="976"/>
                  </a:moveTo>
                  <a:cubicBezTo>
                    <a:pt x="2190" y="987"/>
                    <a:pt x="2190" y="987"/>
                    <a:pt x="2190" y="987"/>
                  </a:cubicBezTo>
                  <a:cubicBezTo>
                    <a:pt x="2171" y="986"/>
                    <a:pt x="2165" y="975"/>
                    <a:pt x="2186" y="976"/>
                  </a:cubicBezTo>
                  <a:cubicBezTo>
                    <a:pt x="2188" y="976"/>
                    <a:pt x="2189" y="976"/>
                    <a:pt x="2190" y="976"/>
                  </a:cubicBezTo>
                  <a:close/>
                  <a:moveTo>
                    <a:pt x="2123" y="963"/>
                  </a:moveTo>
                  <a:cubicBezTo>
                    <a:pt x="2123" y="914"/>
                    <a:pt x="2123" y="914"/>
                    <a:pt x="2123" y="914"/>
                  </a:cubicBezTo>
                  <a:cubicBezTo>
                    <a:pt x="2141" y="928"/>
                    <a:pt x="2157" y="951"/>
                    <a:pt x="2158" y="966"/>
                  </a:cubicBezTo>
                  <a:cubicBezTo>
                    <a:pt x="2158" y="983"/>
                    <a:pt x="2138" y="975"/>
                    <a:pt x="2123" y="963"/>
                  </a:cubicBezTo>
                  <a:close/>
                  <a:moveTo>
                    <a:pt x="2123" y="902"/>
                  </a:moveTo>
                  <a:cubicBezTo>
                    <a:pt x="2133" y="910"/>
                    <a:pt x="2142" y="925"/>
                    <a:pt x="2142" y="909"/>
                  </a:cubicBezTo>
                  <a:cubicBezTo>
                    <a:pt x="2142" y="895"/>
                    <a:pt x="2132" y="880"/>
                    <a:pt x="2123" y="871"/>
                  </a:cubicBezTo>
                  <a:lnTo>
                    <a:pt x="2123" y="902"/>
                  </a:lnTo>
                  <a:close/>
                  <a:moveTo>
                    <a:pt x="2123" y="146"/>
                  </a:moveTo>
                  <a:cubicBezTo>
                    <a:pt x="2123" y="834"/>
                    <a:pt x="2123" y="834"/>
                    <a:pt x="2123" y="834"/>
                  </a:cubicBezTo>
                  <a:cubicBezTo>
                    <a:pt x="2114" y="825"/>
                    <a:pt x="2104" y="819"/>
                    <a:pt x="2104" y="828"/>
                  </a:cubicBezTo>
                  <a:cubicBezTo>
                    <a:pt x="2104" y="839"/>
                    <a:pt x="2104" y="859"/>
                    <a:pt x="2113" y="864"/>
                  </a:cubicBezTo>
                  <a:cubicBezTo>
                    <a:pt x="2116" y="865"/>
                    <a:pt x="2119" y="867"/>
                    <a:pt x="2123" y="871"/>
                  </a:cubicBezTo>
                  <a:cubicBezTo>
                    <a:pt x="2123" y="902"/>
                    <a:pt x="2123" y="902"/>
                    <a:pt x="2123" y="902"/>
                  </a:cubicBezTo>
                  <a:cubicBezTo>
                    <a:pt x="2122" y="901"/>
                    <a:pt x="2120" y="900"/>
                    <a:pt x="2119" y="899"/>
                  </a:cubicBezTo>
                  <a:cubicBezTo>
                    <a:pt x="2108" y="894"/>
                    <a:pt x="2112" y="870"/>
                    <a:pt x="2101" y="864"/>
                  </a:cubicBezTo>
                  <a:cubicBezTo>
                    <a:pt x="2090" y="857"/>
                    <a:pt x="2085" y="850"/>
                    <a:pt x="2094" y="831"/>
                  </a:cubicBezTo>
                  <a:cubicBezTo>
                    <a:pt x="2104" y="812"/>
                    <a:pt x="2093" y="799"/>
                    <a:pt x="2076" y="799"/>
                  </a:cubicBezTo>
                  <a:cubicBezTo>
                    <a:pt x="2062" y="799"/>
                    <a:pt x="2069" y="781"/>
                    <a:pt x="2063" y="771"/>
                  </a:cubicBezTo>
                  <a:cubicBezTo>
                    <a:pt x="2063" y="151"/>
                    <a:pt x="2063" y="151"/>
                    <a:pt x="2063" y="151"/>
                  </a:cubicBezTo>
                  <a:cubicBezTo>
                    <a:pt x="2080" y="149"/>
                    <a:pt x="2083" y="157"/>
                    <a:pt x="2091" y="153"/>
                  </a:cubicBezTo>
                  <a:cubicBezTo>
                    <a:pt x="2101" y="148"/>
                    <a:pt x="2118" y="159"/>
                    <a:pt x="2122" y="148"/>
                  </a:cubicBezTo>
                  <a:cubicBezTo>
                    <a:pt x="2123" y="147"/>
                    <a:pt x="2123" y="147"/>
                    <a:pt x="2123" y="146"/>
                  </a:cubicBezTo>
                  <a:close/>
                  <a:moveTo>
                    <a:pt x="2123" y="914"/>
                  </a:moveTo>
                  <a:cubicBezTo>
                    <a:pt x="2123" y="963"/>
                    <a:pt x="2123" y="963"/>
                    <a:pt x="2123" y="963"/>
                  </a:cubicBezTo>
                  <a:cubicBezTo>
                    <a:pt x="2119" y="960"/>
                    <a:pt x="2116" y="957"/>
                    <a:pt x="2113" y="954"/>
                  </a:cubicBezTo>
                  <a:cubicBezTo>
                    <a:pt x="2100" y="938"/>
                    <a:pt x="2076" y="906"/>
                    <a:pt x="2097" y="904"/>
                  </a:cubicBezTo>
                  <a:cubicBezTo>
                    <a:pt x="2105" y="903"/>
                    <a:pt x="2114" y="907"/>
                    <a:pt x="2123" y="914"/>
                  </a:cubicBezTo>
                  <a:close/>
                  <a:moveTo>
                    <a:pt x="2063" y="869"/>
                  </a:moveTo>
                  <a:cubicBezTo>
                    <a:pt x="2066" y="869"/>
                    <a:pt x="2068" y="865"/>
                    <a:pt x="2069" y="862"/>
                  </a:cubicBezTo>
                  <a:cubicBezTo>
                    <a:pt x="2069" y="858"/>
                    <a:pt x="2067" y="856"/>
                    <a:pt x="2063" y="857"/>
                  </a:cubicBezTo>
                  <a:cubicBezTo>
                    <a:pt x="2063" y="869"/>
                    <a:pt x="2063" y="869"/>
                    <a:pt x="2063" y="869"/>
                  </a:cubicBezTo>
                  <a:close/>
                  <a:moveTo>
                    <a:pt x="2063" y="90"/>
                  </a:moveTo>
                  <a:cubicBezTo>
                    <a:pt x="2063" y="69"/>
                    <a:pt x="2063" y="69"/>
                    <a:pt x="2063" y="69"/>
                  </a:cubicBezTo>
                  <a:cubicBezTo>
                    <a:pt x="2064" y="69"/>
                    <a:pt x="2064" y="69"/>
                    <a:pt x="2065" y="69"/>
                  </a:cubicBezTo>
                  <a:cubicBezTo>
                    <a:pt x="2074" y="62"/>
                    <a:pt x="2110" y="63"/>
                    <a:pt x="2098" y="66"/>
                  </a:cubicBezTo>
                  <a:cubicBezTo>
                    <a:pt x="2085" y="69"/>
                    <a:pt x="2083" y="92"/>
                    <a:pt x="2069" y="92"/>
                  </a:cubicBezTo>
                  <a:cubicBezTo>
                    <a:pt x="2067" y="92"/>
                    <a:pt x="2065" y="91"/>
                    <a:pt x="2063" y="90"/>
                  </a:cubicBezTo>
                  <a:close/>
                  <a:moveTo>
                    <a:pt x="2063" y="69"/>
                  </a:moveTo>
                  <a:cubicBezTo>
                    <a:pt x="2063" y="90"/>
                    <a:pt x="2063" y="90"/>
                    <a:pt x="2063" y="90"/>
                  </a:cubicBezTo>
                  <a:cubicBezTo>
                    <a:pt x="2055" y="85"/>
                    <a:pt x="2054" y="69"/>
                    <a:pt x="2063" y="69"/>
                  </a:cubicBezTo>
                  <a:close/>
                  <a:moveTo>
                    <a:pt x="2063" y="151"/>
                  </a:moveTo>
                  <a:cubicBezTo>
                    <a:pt x="2063" y="771"/>
                    <a:pt x="2063" y="771"/>
                    <a:pt x="2063" y="771"/>
                  </a:cubicBezTo>
                  <a:cubicBezTo>
                    <a:pt x="2062" y="769"/>
                    <a:pt x="2061" y="768"/>
                    <a:pt x="2058" y="766"/>
                  </a:cubicBezTo>
                  <a:cubicBezTo>
                    <a:pt x="2045" y="758"/>
                    <a:pt x="2030" y="749"/>
                    <a:pt x="2011" y="759"/>
                  </a:cubicBezTo>
                  <a:cubicBezTo>
                    <a:pt x="1991" y="770"/>
                    <a:pt x="1969" y="791"/>
                    <a:pt x="1963" y="792"/>
                  </a:cubicBezTo>
                  <a:cubicBezTo>
                    <a:pt x="1962" y="793"/>
                    <a:pt x="1961" y="793"/>
                    <a:pt x="1960" y="794"/>
                  </a:cubicBezTo>
                  <a:cubicBezTo>
                    <a:pt x="1960" y="217"/>
                    <a:pt x="1960" y="217"/>
                    <a:pt x="1960" y="217"/>
                  </a:cubicBezTo>
                  <a:cubicBezTo>
                    <a:pt x="1964" y="221"/>
                    <a:pt x="1966" y="226"/>
                    <a:pt x="1967" y="231"/>
                  </a:cubicBezTo>
                  <a:cubicBezTo>
                    <a:pt x="1970" y="239"/>
                    <a:pt x="1987" y="254"/>
                    <a:pt x="1994" y="265"/>
                  </a:cubicBezTo>
                  <a:cubicBezTo>
                    <a:pt x="2001" y="275"/>
                    <a:pt x="2006" y="279"/>
                    <a:pt x="2006" y="269"/>
                  </a:cubicBezTo>
                  <a:cubicBezTo>
                    <a:pt x="2006" y="259"/>
                    <a:pt x="1997" y="246"/>
                    <a:pt x="1991" y="242"/>
                  </a:cubicBezTo>
                  <a:cubicBezTo>
                    <a:pt x="1985" y="238"/>
                    <a:pt x="1993" y="216"/>
                    <a:pt x="1980" y="210"/>
                  </a:cubicBezTo>
                  <a:cubicBezTo>
                    <a:pt x="1967" y="205"/>
                    <a:pt x="1958" y="189"/>
                    <a:pt x="1975" y="187"/>
                  </a:cubicBezTo>
                  <a:cubicBezTo>
                    <a:pt x="1991" y="185"/>
                    <a:pt x="1994" y="183"/>
                    <a:pt x="2002" y="175"/>
                  </a:cubicBezTo>
                  <a:cubicBezTo>
                    <a:pt x="2010" y="167"/>
                    <a:pt x="2036" y="158"/>
                    <a:pt x="2058" y="152"/>
                  </a:cubicBezTo>
                  <a:cubicBezTo>
                    <a:pt x="2060" y="152"/>
                    <a:pt x="2061" y="151"/>
                    <a:pt x="2063" y="151"/>
                  </a:cubicBezTo>
                  <a:close/>
                  <a:moveTo>
                    <a:pt x="2063" y="857"/>
                  </a:moveTo>
                  <a:cubicBezTo>
                    <a:pt x="2063" y="869"/>
                    <a:pt x="2063" y="869"/>
                    <a:pt x="2063" y="869"/>
                  </a:cubicBezTo>
                  <a:cubicBezTo>
                    <a:pt x="2062" y="869"/>
                    <a:pt x="2061" y="868"/>
                    <a:pt x="2060" y="867"/>
                  </a:cubicBezTo>
                  <a:cubicBezTo>
                    <a:pt x="2056" y="862"/>
                    <a:pt x="2057" y="859"/>
                    <a:pt x="2062" y="858"/>
                  </a:cubicBezTo>
                  <a:cubicBezTo>
                    <a:pt x="2062" y="858"/>
                    <a:pt x="2063" y="858"/>
                    <a:pt x="2063" y="857"/>
                  </a:cubicBezTo>
                  <a:close/>
                  <a:moveTo>
                    <a:pt x="1960" y="871"/>
                  </a:moveTo>
                  <a:cubicBezTo>
                    <a:pt x="1960" y="847"/>
                    <a:pt x="1960" y="847"/>
                    <a:pt x="1960" y="847"/>
                  </a:cubicBezTo>
                  <a:cubicBezTo>
                    <a:pt x="1969" y="849"/>
                    <a:pt x="1975" y="866"/>
                    <a:pt x="1963" y="870"/>
                  </a:cubicBezTo>
                  <a:cubicBezTo>
                    <a:pt x="1962" y="871"/>
                    <a:pt x="1961" y="871"/>
                    <a:pt x="1960" y="871"/>
                  </a:cubicBezTo>
                  <a:close/>
                  <a:moveTo>
                    <a:pt x="1960" y="217"/>
                  </a:moveTo>
                  <a:cubicBezTo>
                    <a:pt x="1960" y="794"/>
                    <a:pt x="1960" y="794"/>
                    <a:pt x="1960" y="794"/>
                  </a:cubicBezTo>
                  <a:cubicBezTo>
                    <a:pt x="1957" y="800"/>
                    <a:pt x="1959" y="818"/>
                    <a:pt x="1956" y="829"/>
                  </a:cubicBezTo>
                  <a:cubicBezTo>
                    <a:pt x="1952" y="843"/>
                    <a:pt x="1945" y="854"/>
                    <a:pt x="1935" y="853"/>
                  </a:cubicBezTo>
                  <a:cubicBezTo>
                    <a:pt x="1929" y="852"/>
                    <a:pt x="1921" y="838"/>
                    <a:pt x="1913" y="824"/>
                  </a:cubicBezTo>
                  <a:cubicBezTo>
                    <a:pt x="1913" y="273"/>
                    <a:pt x="1913" y="273"/>
                    <a:pt x="1913" y="273"/>
                  </a:cubicBezTo>
                  <a:cubicBezTo>
                    <a:pt x="1914" y="272"/>
                    <a:pt x="1915" y="272"/>
                    <a:pt x="1916" y="272"/>
                  </a:cubicBezTo>
                  <a:cubicBezTo>
                    <a:pt x="1926" y="272"/>
                    <a:pt x="1935" y="288"/>
                    <a:pt x="1949" y="288"/>
                  </a:cubicBezTo>
                  <a:cubicBezTo>
                    <a:pt x="1963" y="288"/>
                    <a:pt x="1950" y="268"/>
                    <a:pt x="1935" y="261"/>
                  </a:cubicBezTo>
                  <a:cubicBezTo>
                    <a:pt x="1928" y="257"/>
                    <a:pt x="1919" y="257"/>
                    <a:pt x="1913" y="256"/>
                  </a:cubicBezTo>
                  <a:cubicBezTo>
                    <a:pt x="1913" y="207"/>
                    <a:pt x="1913" y="207"/>
                    <a:pt x="1913" y="207"/>
                  </a:cubicBezTo>
                  <a:cubicBezTo>
                    <a:pt x="1921" y="206"/>
                    <a:pt x="1902" y="238"/>
                    <a:pt x="1927" y="227"/>
                  </a:cubicBezTo>
                  <a:cubicBezTo>
                    <a:pt x="1954" y="214"/>
                    <a:pt x="1932" y="216"/>
                    <a:pt x="1946" y="213"/>
                  </a:cubicBezTo>
                  <a:cubicBezTo>
                    <a:pt x="1953" y="212"/>
                    <a:pt x="1957" y="214"/>
                    <a:pt x="1960" y="217"/>
                  </a:cubicBezTo>
                  <a:close/>
                  <a:moveTo>
                    <a:pt x="1960" y="847"/>
                  </a:moveTo>
                  <a:cubicBezTo>
                    <a:pt x="1959" y="847"/>
                    <a:pt x="1959" y="847"/>
                    <a:pt x="1958" y="847"/>
                  </a:cubicBezTo>
                  <a:cubicBezTo>
                    <a:pt x="1946" y="846"/>
                    <a:pt x="1950" y="870"/>
                    <a:pt x="1960" y="871"/>
                  </a:cubicBezTo>
                  <a:cubicBezTo>
                    <a:pt x="1960" y="847"/>
                    <a:pt x="1960" y="847"/>
                    <a:pt x="1960" y="847"/>
                  </a:cubicBezTo>
                  <a:close/>
                  <a:moveTo>
                    <a:pt x="1913" y="917"/>
                  </a:moveTo>
                  <a:cubicBezTo>
                    <a:pt x="1913" y="907"/>
                    <a:pt x="1913" y="907"/>
                    <a:pt x="1913" y="907"/>
                  </a:cubicBezTo>
                  <a:cubicBezTo>
                    <a:pt x="1913" y="907"/>
                    <a:pt x="1913" y="907"/>
                    <a:pt x="1913" y="907"/>
                  </a:cubicBezTo>
                  <a:cubicBezTo>
                    <a:pt x="1917" y="904"/>
                    <a:pt x="1921" y="906"/>
                    <a:pt x="1920" y="911"/>
                  </a:cubicBezTo>
                  <a:cubicBezTo>
                    <a:pt x="1919" y="915"/>
                    <a:pt x="1916" y="919"/>
                    <a:pt x="1913" y="917"/>
                  </a:cubicBezTo>
                  <a:close/>
                  <a:moveTo>
                    <a:pt x="1913" y="897"/>
                  </a:moveTo>
                  <a:cubicBezTo>
                    <a:pt x="1913" y="890"/>
                    <a:pt x="1913" y="890"/>
                    <a:pt x="1913" y="890"/>
                  </a:cubicBezTo>
                  <a:cubicBezTo>
                    <a:pt x="1914" y="891"/>
                    <a:pt x="1914" y="892"/>
                    <a:pt x="1914" y="894"/>
                  </a:cubicBezTo>
                  <a:cubicBezTo>
                    <a:pt x="1914" y="895"/>
                    <a:pt x="1913" y="896"/>
                    <a:pt x="1913" y="897"/>
                  </a:cubicBezTo>
                  <a:close/>
                  <a:moveTo>
                    <a:pt x="1913" y="884"/>
                  </a:moveTo>
                  <a:cubicBezTo>
                    <a:pt x="1913" y="872"/>
                    <a:pt x="1913" y="872"/>
                    <a:pt x="1913" y="872"/>
                  </a:cubicBezTo>
                  <a:cubicBezTo>
                    <a:pt x="1916" y="871"/>
                    <a:pt x="1919" y="873"/>
                    <a:pt x="1918" y="877"/>
                  </a:cubicBezTo>
                  <a:cubicBezTo>
                    <a:pt x="1918" y="880"/>
                    <a:pt x="1915" y="884"/>
                    <a:pt x="1913" y="884"/>
                  </a:cubicBezTo>
                  <a:close/>
                  <a:moveTo>
                    <a:pt x="1913" y="207"/>
                  </a:moveTo>
                  <a:cubicBezTo>
                    <a:pt x="1913" y="256"/>
                    <a:pt x="1913" y="256"/>
                    <a:pt x="1913" y="256"/>
                  </a:cubicBezTo>
                  <a:cubicBezTo>
                    <a:pt x="1911" y="256"/>
                    <a:pt x="1909" y="256"/>
                    <a:pt x="1908" y="255"/>
                  </a:cubicBezTo>
                  <a:cubicBezTo>
                    <a:pt x="1908" y="209"/>
                    <a:pt x="1908" y="209"/>
                    <a:pt x="1908" y="209"/>
                  </a:cubicBezTo>
                  <a:cubicBezTo>
                    <a:pt x="1908" y="209"/>
                    <a:pt x="1909" y="209"/>
                    <a:pt x="1909" y="209"/>
                  </a:cubicBezTo>
                  <a:cubicBezTo>
                    <a:pt x="1911" y="208"/>
                    <a:pt x="1912" y="207"/>
                    <a:pt x="1913" y="207"/>
                  </a:cubicBezTo>
                  <a:close/>
                  <a:moveTo>
                    <a:pt x="1913" y="273"/>
                  </a:moveTo>
                  <a:cubicBezTo>
                    <a:pt x="1913" y="824"/>
                    <a:pt x="1913" y="824"/>
                    <a:pt x="1913" y="824"/>
                  </a:cubicBezTo>
                  <a:cubicBezTo>
                    <a:pt x="1911" y="821"/>
                    <a:pt x="1910" y="818"/>
                    <a:pt x="1908" y="816"/>
                  </a:cubicBezTo>
                  <a:cubicBezTo>
                    <a:pt x="1908" y="285"/>
                    <a:pt x="1908" y="285"/>
                    <a:pt x="1908" y="285"/>
                  </a:cubicBezTo>
                  <a:cubicBezTo>
                    <a:pt x="1911" y="280"/>
                    <a:pt x="1910" y="275"/>
                    <a:pt x="1913" y="273"/>
                  </a:cubicBezTo>
                  <a:close/>
                  <a:moveTo>
                    <a:pt x="1913" y="872"/>
                  </a:moveTo>
                  <a:cubicBezTo>
                    <a:pt x="1913" y="884"/>
                    <a:pt x="1913" y="884"/>
                    <a:pt x="1913" y="884"/>
                  </a:cubicBezTo>
                  <a:cubicBezTo>
                    <a:pt x="1912" y="884"/>
                    <a:pt x="1911" y="883"/>
                    <a:pt x="1910" y="882"/>
                  </a:cubicBezTo>
                  <a:cubicBezTo>
                    <a:pt x="1909" y="881"/>
                    <a:pt x="1908" y="880"/>
                    <a:pt x="1908" y="879"/>
                  </a:cubicBezTo>
                  <a:cubicBezTo>
                    <a:pt x="1908" y="875"/>
                    <a:pt x="1908" y="875"/>
                    <a:pt x="1908" y="875"/>
                  </a:cubicBezTo>
                  <a:cubicBezTo>
                    <a:pt x="1909" y="874"/>
                    <a:pt x="1910" y="874"/>
                    <a:pt x="1911" y="873"/>
                  </a:cubicBezTo>
                  <a:cubicBezTo>
                    <a:pt x="1912" y="873"/>
                    <a:pt x="1912" y="873"/>
                    <a:pt x="1913" y="872"/>
                  </a:cubicBezTo>
                  <a:close/>
                  <a:moveTo>
                    <a:pt x="1913" y="890"/>
                  </a:moveTo>
                  <a:cubicBezTo>
                    <a:pt x="1913" y="897"/>
                    <a:pt x="1913" y="897"/>
                    <a:pt x="1913" y="897"/>
                  </a:cubicBezTo>
                  <a:cubicBezTo>
                    <a:pt x="1912" y="899"/>
                    <a:pt x="1910" y="901"/>
                    <a:pt x="1908" y="901"/>
                  </a:cubicBezTo>
                  <a:cubicBezTo>
                    <a:pt x="1908" y="889"/>
                    <a:pt x="1908" y="889"/>
                    <a:pt x="1908" y="889"/>
                  </a:cubicBezTo>
                  <a:cubicBezTo>
                    <a:pt x="1910" y="889"/>
                    <a:pt x="1912" y="889"/>
                    <a:pt x="1913" y="890"/>
                  </a:cubicBezTo>
                  <a:close/>
                  <a:moveTo>
                    <a:pt x="1913" y="907"/>
                  </a:moveTo>
                  <a:cubicBezTo>
                    <a:pt x="1913" y="917"/>
                    <a:pt x="1913" y="917"/>
                    <a:pt x="1913" y="917"/>
                  </a:cubicBezTo>
                  <a:cubicBezTo>
                    <a:pt x="1912" y="917"/>
                    <a:pt x="1912" y="916"/>
                    <a:pt x="1912" y="916"/>
                  </a:cubicBezTo>
                  <a:cubicBezTo>
                    <a:pt x="1908" y="911"/>
                    <a:pt x="1908" y="908"/>
                    <a:pt x="1913" y="907"/>
                  </a:cubicBezTo>
                  <a:close/>
                  <a:moveTo>
                    <a:pt x="1908" y="868"/>
                  </a:moveTo>
                  <a:cubicBezTo>
                    <a:pt x="1908" y="863"/>
                    <a:pt x="1908" y="863"/>
                    <a:pt x="1908" y="863"/>
                  </a:cubicBezTo>
                  <a:cubicBezTo>
                    <a:pt x="1909" y="864"/>
                    <a:pt x="1909" y="865"/>
                    <a:pt x="1909" y="867"/>
                  </a:cubicBezTo>
                  <a:cubicBezTo>
                    <a:pt x="1908" y="867"/>
                    <a:pt x="1908" y="868"/>
                    <a:pt x="1908" y="868"/>
                  </a:cubicBezTo>
                  <a:close/>
                  <a:moveTo>
                    <a:pt x="1908" y="209"/>
                  </a:moveTo>
                  <a:cubicBezTo>
                    <a:pt x="1908" y="255"/>
                    <a:pt x="1908" y="255"/>
                    <a:pt x="1908" y="255"/>
                  </a:cubicBezTo>
                  <a:cubicBezTo>
                    <a:pt x="1905" y="254"/>
                    <a:pt x="1903" y="253"/>
                    <a:pt x="1905" y="248"/>
                  </a:cubicBezTo>
                  <a:cubicBezTo>
                    <a:pt x="1908" y="243"/>
                    <a:pt x="1905" y="236"/>
                    <a:pt x="1903" y="229"/>
                  </a:cubicBezTo>
                  <a:cubicBezTo>
                    <a:pt x="1903" y="215"/>
                    <a:pt x="1903" y="215"/>
                    <a:pt x="1903" y="215"/>
                  </a:cubicBezTo>
                  <a:cubicBezTo>
                    <a:pt x="1904" y="213"/>
                    <a:pt x="1906" y="211"/>
                    <a:pt x="1908" y="209"/>
                  </a:cubicBezTo>
                  <a:close/>
                  <a:moveTo>
                    <a:pt x="1908" y="285"/>
                  </a:moveTo>
                  <a:cubicBezTo>
                    <a:pt x="1908" y="816"/>
                    <a:pt x="1908" y="816"/>
                    <a:pt x="1908" y="816"/>
                  </a:cubicBezTo>
                  <a:cubicBezTo>
                    <a:pt x="1906" y="813"/>
                    <a:pt x="1905" y="810"/>
                    <a:pt x="1903" y="808"/>
                  </a:cubicBezTo>
                  <a:cubicBezTo>
                    <a:pt x="1903" y="290"/>
                    <a:pt x="1903" y="290"/>
                    <a:pt x="1903" y="290"/>
                  </a:cubicBezTo>
                  <a:cubicBezTo>
                    <a:pt x="1905" y="288"/>
                    <a:pt x="1907" y="287"/>
                    <a:pt x="1908" y="285"/>
                  </a:cubicBezTo>
                  <a:close/>
                  <a:moveTo>
                    <a:pt x="1908" y="863"/>
                  </a:moveTo>
                  <a:cubicBezTo>
                    <a:pt x="1908" y="868"/>
                    <a:pt x="1908" y="868"/>
                    <a:pt x="1908" y="868"/>
                  </a:cubicBezTo>
                  <a:cubicBezTo>
                    <a:pt x="1907" y="871"/>
                    <a:pt x="1905" y="873"/>
                    <a:pt x="1903" y="873"/>
                  </a:cubicBezTo>
                  <a:cubicBezTo>
                    <a:pt x="1903" y="862"/>
                    <a:pt x="1903" y="862"/>
                    <a:pt x="1903" y="862"/>
                  </a:cubicBezTo>
                  <a:cubicBezTo>
                    <a:pt x="1905" y="861"/>
                    <a:pt x="1907" y="862"/>
                    <a:pt x="1908" y="863"/>
                  </a:cubicBezTo>
                  <a:close/>
                  <a:moveTo>
                    <a:pt x="1908" y="875"/>
                  </a:moveTo>
                  <a:cubicBezTo>
                    <a:pt x="1908" y="879"/>
                    <a:pt x="1908" y="879"/>
                    <a:pt x="1908" y="879"/>
                  </a:cubicBezTo>
                  <a:cubicBezTo>
                    <a:pt x="1907" y="877"/>
                    <a:pt x="1907" y="876"/>
                    <a:pt x="1908" y="875"/>
                  </a:cubicBezTo>
                  <a:close/>
                  <a:moveTo>
                    <a:pt x="1908" y="889"/>
                  </a:moveTo>
                  <a:cubicBezTo>
                    <a:pt x="1908" y="901"/>
                    <a:pt x="1908" y="901"/>
                    <a:pt x="1908" y="901"/>
                  </a:cubicBezTo>
                  <a:cubicBezTo>
                    <a:pt x="1907" y="900"/>
                    <a:pt x="1906" y="900"/>
                    <a:pt x="1905" y="899"/>
                  </a:cubicBezTo>
                  <a:cubicBezTo>
                    <a:pt x="1904" y="897"/>
                    <a:pt x="1904" y="896"/>
                    <a:pt x="1903" y="895"/>
                  </a:cubicBezTo>
                  <a:cubicBezTo>
                    <a:pt x="1903" y="892"/>
                    <a:pt x="1903" y="892"/>
                    <a:pt x="1903" y="892"/>
                  </a:cubicBezTo>
                  <a:cubicBezTo>
                    <a:pt x="1904" y="891"/>
                    <a:pt x="1905" y="890"/>
                    <a:pt x="1907" y="890"/>
                  </a:cubicBezTo>
                  <a:cubicBezTo>
                    <a:pt x="1907" y="890"/>
                    <a:pt x="1908" y="889"/>
                    <a:pt x="1908" y="889"/>
                  </a:cubicBezTo>
                  <a:close/>
                  <a:moveTo>
                    <a:pt x="1903" y="833"/>
                  </a:moveTo>
                  <a:cubicBezTo>
                    <a:pt x="1903" y="824"/>
                    <a:pt x="1903" y="824"/>
                    <a:pt x="1903" y="824"/>
                  </a:cubicBezTo>
                  <a:cubicBezTo>
                    <a:pt x="1905" y="824"/>
                    <a:pt x="1906" y="826"/>
                    <a:pt x="1905" y="828"/>
                  </a:cubicBezTo>
                  <a:cubicBezTo>
                    <a:pt x="1905" y="830"/>
                    <a:pt x="1904" y="832"/>
                    <a:pt x="1903" y="833"/>
                  </a:cubicBezTo>
                  <a:close/>
                  <a:moveTo>
                    <a:pt x="1903" y="215"/>
                  </a:moveTo>
                  <a:cubicBezTo>
                    <a:pt x="1903" y="229"/>
                    <a:pt x="1903" y="229"/>
                    <a:pt x="1903" y="229"/>
                  </a:cubicBezTo>
                  <a:cubicBezTo>
                    <a:pt x="1902" y="224"/>
                    <a:pt x="1901" y="219"/>
                    <a:pt x="1903" y="215"/>
                  </a:cubicBezTo>
                  <a:close/>
                  <a:moveTo>
                    <a:pt x="1903" y="290"/>
                  </a:moveTo>
                  <a:cubicBezTo>
                    <a:pt x="1901" y="291"/>
                    <a:pt x="1899" y="293"/>
                    <a:pt x="1897" y="294"/>
                  </a:cubicBezTo>
                  <a:cubicBezTo>
                    <a:pt x="1878" y="302"/>
                    <a:pt x="1871" y="292"/>
                    <a:pt x="1880" y="280"/>
                  </a:cubicBezTo>
                  <a:cubicBezTo>
                    <a:pt x="1890" y="268"/>
                    <a:pt x="1895" y="259"/>
                    <a:pt x="1891" y="238"/>
                  </a:cubicBezTo>
                  <a:cubicBezTo>
                    <a:pt x="1887" y="216"/>
                    <a:pt x="1891" y="195"/>
                    <a:pt x="1878" y="198"/>
                  </a:cubicBezTo>
                  <a:cubicBezTo>
                    <a:pt x="1864" y="201"/>
                    <a:pt x="1854" y="235"/>
                    <a:pt x="1854" y="247"/>
                  </a:cubicBezTo>
                  <a:cubicBezTo>
                    <a:pt x="1854" y="259"/>
                    <a:pt x="1864" y="264"/>
                    <a:pt x="1848" y="264"/>
                  </a:cubicBezTo>
                  <a:cubicBezTo>
                    <a:pt x="1831" y="264"/>
                    <a:pt x="1826" y="247"/>
                    <a:pt x="1813" y="247"/>
                  </a:cubicBezTo>
                  <a:cubicBezTo>
                    <a:pt x="1801" y="247"/>
                    <a:pt x="1811" y="261"/>
                    <a:pt x="1798" y="261"/>
                  </a:cubicBezTo>
                  <a:cubicBezTo>
                    <a:pt x="1789" y="261"/>
                    <a:pt x="1775" y="264"/>
                    <a:pt x="1762" y="268"/>
                  </a:cubicBezTo>
                  <a:cubicBezTo>
                    <a:pt x="1762" y="564"/>
                    <a:pt x="1762" y="564"/>
                    <a:pt x="1762" y="564"/>
                  </a:cubicBezTo>
                  <a:cubicBezTo>
                    <a:pt x="1800" y="574"/>
                    <a:pt x="1787" y="595"/>
                    <a:pt x="1762" y="603"/>
                  </a:cubicBezTo>
                  <a:cubicBezTo>
                    <a:pt x="1762" y="707"/>
                    <a:pt x="1762" y="707"/>
                    <a:pt x="1762" y="707"/>
                  </a:cubicBezTo>
                  <a:cubicBezTo>
                    <a:pt x="1765" y="708"/>
                    <a:pt x="1769" y="709"/>
                    <a:pt x="1772" y="712"/>
                  </a:cubicBezTo>
                  <a:cubicBezTo>
                    <a:pt x="1787" y="722"/>
                    <a:pt x="1783" y="712"/>
                    <a:pt x="1808" y="712"/>
                  </a:cubicBezTo>
                  <a:cubicBezTo>
                    <a:pt x="1832" y="712"/>
                    <a:pt x="1831" y="709"/>
                    <a:pt x="1850" y="725"/>
                  </a:cubicBezTo>
                  <a:cubicBezTo>
                    <a:pt x="1869" y="742"/>
                    <a:pt x="1880" y="747"/>
                    <a:pt x="1893" y="747"/>
                  </a:cubicBezTo>
                  <a:cubicBezTo>
                    <a:pt x="1905" y="747"/>
                    <a:pt x="1887" y="788"/>
                    <a:pt x="1900" y="803"/>
                  </a:cubicBezTo>
                  <a:cubicBezTo>
                    <a:pt x="1901" y="805"/>
                    <a:pt x="1902" y="806"/>
                    <a:pt x="1903" y="808"/>
                  </a:cubicBezTo>
                  <a:cubicBezTo>
                    <a:pt x="1903" y="290"/>
                    <a:pt x="1903" y="290"/>
                    <a:pt x="1903" y="290"/>
                  </a:cubicBezTo>
                  <a:close/>
                  <a:moveTo>
                    <a:pt x="1903" y="824"/>
                  </a:moveTo>
                  <a:cubicBezTo>
                    <a:pt x="1903" y="833"/>
                    <a:pt x="1903" y="833"/>
                    <a:pt x="1903" y="833"/>
                  </a:cubicBezTo>
                  <a:cubicBezTo>
                    <a:pt x="1901" y="835"/>
                    <a:pt x="1899" y="836"/>
                    <a:pt x="1897" y="833"/>
                  </a:cubicBezTo>
                  <a:cubicBezTo>
                    <a:pt x="1893" y="829"/>
                    <a:pt x="1893" y="826"/>
                    <a:pt x="1898" y="824"/>
                  </a:cubicBezTo>
                  <a:cubicBezTo>
                    <a:pt x="1900" y="823"/>
                    <a:pt x="1902" y="823"/>
                    <a:pt x="1903" y="824"/>
                  </a:cubicBezTo>
                  <a:close/>
                  <a:moveTo>
                    <a:pt x="1903" y="862"/>
                  </a:moveTo>
                  <a:cubicBezTo>
                    <a:pt x="1903" y="873"/>
                    <a:pt x="1903" y="873"/>
                    <a:pt x="1903" y="873"/>
                  </a:cubicBezTo>
                  <a:cubicBezTo>
                    <a:pt x="1902" y="873"/>
                    <a:pt x="1901" y="873"/>
                    <a:pt x="1900" y="871"/>
                  </a:cubicBezTo>
                  <a:cubicBezTo>
                    <a:pt x="1896" y="867"/>
                    <a:pt x="1897" y="864"/>
                    <a:pt x="1902" y="862"/>
                  </a:cubicBezTo>
                  <a:cubicBezTo>
                    <a:pt x="1902" y="862"/>
                    <a:pt x="1903" y="862"/>
                    <a:pt x="1903" y="862"/>
                  </a:cubicBezTo>
                  <a:close/>
                  <a:moveTo>
                    <a:pt x="1903" y="892"/>
                  </a:moveTo>
                  <a:cubicBezTo>
                    <a:pt x="1903" y="895"/>
                    <a:pt x="1903" y="895"/>
                    <a:pt x="1903" y="895"/>
                  </a:cubicBezTo>
                  <a:cubicBezTo>
                    <a:pt x="1903" y="894"/>
                    <a:pt x="1903" y="893"/>
                    <a:pt x="1903" y="892"/>
                  </a:cubicBezTo>
                  <a:close/>
                  <a:moveTo>
                    <a:pt x="1762" y="968"/>
                  </a:moveTo>
                  <a:cubicBezTo>
                    <a:pt x="1762" y="956"/>
                    <a:pt x="1762" y="956"/>
                    <a:pt x="1762" y="956"/>
                  </a:cubicBezTo>
                  <a:cubicBezTo>
                    <a:pt x="1765" y="955"/>
                    <a:pt x="1768" y="957"/>
                    <a:pt x="1767" y="961"/>
                  </a:cubicBezTo>
                  <a:cubicBezTo>
                    <a:pt x="1766" y="964"/>
                    <a:pt x="1764" y="968"/>
                    <a:pt x="1762" y="968"/>
                  </a:cubicBezTo>
                  <a:close/>
                  <a:moveTo>
                    <a:pt x="1762" y="783"/>
                  </a:moveTo>
                  <a:cubicBezTo>
                    <a:pt x="1762" y="717"/>
                    <a:pt x="1762" y="717"/>
                    <a:pt x="1762" y="717"/>
                  </a:cubicBezTo>
                  <a:cubicBezTo>
                    <a:pt x="1771" y="718"/>
                    <a:pt x="1780" y="722"/>
                    <a:pt x="1786" y="728"/>
                  </a:cubicBezTo>
                  <a:cubicBezTo>
                    <a:pt x="1794" y="738"/>
                    <a:pt x="1767" y="770"/>
                    <a:pt x="1763" y="781"/>
                  </a:cubicBezTo>
                  <a:cubicBezTo>
                    <a:pt x="1762" y="782"/>
                    <a:pt x="1762" y="783"/>
                    <a:pt x="1762" y="783"/>
                  </a:cubicBezTo>
                  <a:close/>
                  <a:moveTo>
                    <a:pt x="1762" y="238"/>
                  </a:moveTo>
                  <a:cubicBezTo>
                    <a:pt x="1762" y="178"/>
                    <a:pt x="1762" y="178"/>
                    <a:pt x="1762" y="178"/>
                  </a:cubicBezTo>
                  <a:cubicBezTo>
                    <a:pt x="1776" y="168"/>
                    <a:pt x="1771" y="142"/>
                    <a:pt x="1799" y="142"/>
                  </a:cubicBezTo>
                  <a:cubicBezTo>
                    <a:pt x="1830" y="142"/>
                    <a:pt x="1811" y="125"/>
                    <a:pt x="1847" y="134"/>
                  </a:cubicBezTo>
                  <a:cubicBezTo>
                    <a:pt x="1867" y="132"/>
                    <a:pt x="1850" y="157"/>
                    <a:pt x="1833" y="157"/>
                  </a:cubicBezTo>
                  <a:cubicBezTo>
                    <a:pt x="1816" y="157"/>
                    <a:pt x="1776" y="191"/>
                    <a:pt x="1771" y="208"/>
                  </a:cubicBezTo>
                  <a:cubicBezTo>
                    <a:pt x="1768" y="220"/>
                    <a:pt x="1767" y="235"/>
                    <a:pt x="1762" y="238"/>
                  </a:cubicBezTo>
                  <a:close/>
                  <a:moveTo>
                    <a:pt x="1762" y="178"/>
                  </a:moveTo>
                  <a:cubicBezTo>
                    <a:pt x="1762" y="238"/>
                    <a:pt x="1762" y="238"/>
                    <a:pt x="1762" y="238"/>
                  </a:cubicBezTo>
                  <a:cubicBezTo>
                    <a:pt x="1760" y="239"/>
                    <a:pt x="1757" y="238"/>
                    <a:pt x="1753" y="235"/>
                  </a:cubicBezTo>
                  <a:cubicBezTo>
                    <a:pt x="1753" y="181"/>
                    <a:pt x="1753" y="181"/>
                    <a:pt x="1753" y="181"/>
                  </a:cubicBezTo>
                  <a:cubicBezTo>
                    <a:pt x="1754" y="181"/>
                    <a:pt x="1755" y="181"/>
                    <a:pt x="1755" y="180"/>
                  </a:cubicBezTo>
                  <a:cubicBezTo>
                    <a:pt x="1758" y="180"/>
                    <a:pt x="1760" y="179"/>
                    <a:pt x="1762" y="178"/>
                  </a:cubicBezTo>
                  <a:close/>
                  <a:moveTo>
                    <a:pt x="1762" y="268"/>
                  </a:moveTo>
                  <a:cubicBezTo>
                    <a:pt x="1762" y="564"/>
                    <a:pt x="1762" y="564"/>
                    <a:pt x="1762" y="564"/>
                  </a:cubicBezTo>
                  <a:cubicBezTo>
                    <a:pt x="1762" y="564"/>
                    <a:pt x="1762" y="564"/>
                    <a:pt x="1762" y="564"/>
                  </a:cubicBezTo>
                  <a:cubicBezTo>
                    <a:pt x="1758" y="563"/>
                    <a:pt x="1755" y="562"/>
                    <a:pt x="1753" y="561"/>
                  </a:cubicBezTo>
                  <a:cubicBezTo>
                    <a:pt x="1753" y="271"/>
                    <a:pt x="1753" y="271"/>
                    <a:pt x="1753" y="271"/>
                  </a:cubicBezTo>
                  <a:cubicBezTo>
                    <a:pt x="1756" y="270"/>
                    <a:pt x="1759" y="269"/>
                    <a:pt x="1762" y="268"/>
                  </a:cubicBezTo>
                  <a:close/>
                  <a:moveTo>
                    <a:pt x="1762" y="603"/>
                  </a:moveTo>
                  <a:cubicBezTo>
                    <a:pt x="1762" y="707"/>
                    <a:pt x="1762" y="707"/>
                    <a:pt x="1762" y="707"/>
                  </a:cubicBezTo>
                  <a:cubicBezTo>
                    <a:pt x="1759" y="706"/>
                    <a:pt x="1756" y="706"/>
                    <a:pt x="1753" y="706"/>
                  </a:cubicBezTo>
                  <a:cubicBezTo>
                    <a:pt x="1753" y="606"/>
                    <a:pt x="1753" y="606"/>
                    <a:pt x="1753" y="606"/>
                  </a:cubicBezTo>
                  <a:cubicBezTo>
                    <a:pt x="1756" y="605"/>
                    <a:pt x="1759" y="604"/>
                    <a:pt x="1762" y="603"/>
                  </a:cubicBezTo>
                  <a:close/>
                  <a:moveTo>
                    <a:pt x="1762" y="717"/>
                  </a:moveTo>
                  <a:cubicBezTo>
                    <a:pt x="1762" y="783"/>
                    <a:pt x="1762" y="783"/>
                    <a:pt x="1762" y="783"/>
                  </a:cubicBezTo>
                  <a:cubicBezTo>
                    <a:pt x="1760" y="785"/>
                    <a:pt x="1757" y="788"/>
                    <a:pt x="1753" y="790"/>
                  </a:cubicBezTo>
                  <a:cubicBezTo>
                    <a:pt x="1753" y="718"/>
                    <a:pt x="1753" y="718"/>
                    <a:pt x="1753" y="718"/>
                  </a:cubicBezTo>
                  <a:cubicBezTo>
                    <a:pt x="1756" y="717"/>
                    <a:pt x="1759" y="717"/>
                    <a:pt x="1762" y="717"/>
                  </a:cubicBezTo>
                  <a:close/>
                  <a:moveTo>
                    <a:pt x="1762" y="956"/>
                  </a:moveTo>
                  <a:cubicBezTo>
                    <a:pt x="1762" y="968"/>
                    <a:pt x="1762" y="968"/>
                    <a:pt x="1762" y="968"/>
                  </a:cubicBezTo>
                  <a:cubicBezTo>
                    <a:pt x="1761" y="968"/>
                    <a:pt x="1760" y="967"/>
                    <a:pt x="1759" y="966"/>
                  </a:cubicBezTo>
                  <a:cubicBezTo>
                    <a:pt x="1755" y="961"/>
                    <a:pt x="1755" y="958"/>
                    <a:pt x="1760" y="957"/>
                  </a:cubicBezTo>
                  <a:cubicBezTo>
                    <a:pt x="1761" y="957"/>
                    <a:pt x="1761" y="957"/>
                    <a:pt x="1762" y="956"/>
                  </a:cubicBezTo>
                  <a:close/>
                  <a:moveTo>
                    <a:pt x="1753" y="878"/>
                  </a:moveTo>
                  <a:cubicBezTo>
                    <a:pt x="1753" y="866"/>
                    <a:pt x="1753" y="866"/>
                    <a:pt x="1753" y="866"/>
                  </a:cubicBezTo>
                  <a:cubicBezTo>
                    <a:pt x="1756" y="865"/>
                    <a:pt x="1759" y="867"/>
                    <a:pt x="1758" y="871"/>
                  </a:cubicBezTo>
                  <a:cubicBezTo>
                    <a:pt x="1758" y="874"/>
                    <a:pt x="1755" y="878"/>
                    <a:pt x="1753" y="878"/>
                  </a:cubicBezTo>
                  <a:close/>
                  <a:moveTo>
                    <a:pt x="1753" y="181"/>
                  </a:moveTo>
                  <a:cubicBezTo>
                    <a:pt x="1753" y="235"/>
                    <a:pt x="1753" y="235"/>
                    <a:pt x="1753" y="235"/>
                  </a:cubicBezTo>
                  <a:cubicBezTo>
                    <a:pt x="1752" y="234"/>
                    <a:pt x="1752" y="234"/>
                    <a:pt x="1751" y="233"/>
                  </a:cubicBezTo>
                  <a:cubicBezTo>
                    <a:pt x="1734" y="218"/>
                    <a:pt x="1734" y="188"/>
                    <a:pt x="1753" y="181"/>
                  </a:cubicBezTo>
                  <a:close/>
                  <a:moveTo>
                    <a:pt x="1753" y="271"/>
                  </a:moveTo>
                  <a:cubicBezTo>
                    <a:pt x="1753" y="561"/>
                    <a:pt x="1753" y="561"/>
                    <a:pt x="1753" y="561"/>
                  </a:cubicBezTo>
                  <a:cubicBezTo>
                    <a:pt x="1727" y="551"/>
                    <a:pt x="1748" y="534"/>
                    <a:pt x="1737" y="528"/>
                  </a:cubicBezTo>
                  <a:cubicBezTo>
                    <a:pt x="1737" y="264"/>
                    <a:pt x="1737" y="264"/>
                    <a:pt x="1737" y="264"/>
                  </a:cubicBezTo>
                  <a:cubicBezTo>
                    <a:pt x="1750" y="263"/>
                    <a:pt x="1731" y="280"/>
                    <a:pt x="1748" y="273"/>
                  </a:cubicBezTo>
                  <a:cubicBezTo>
                    <a:pt x="1749" y="272"/>
                    <a:pt x="1751" y="272"/>
                    <a:pt x="1753" y="271"/>
                  </a:cubicBezTo>
                  <a:close/>
                  <a:moveTo>
                    <a:pt x="1753" y="606"/>
                  </a:moveTo>
                  <a:cubicBezTo>
                    <a:pt x="1753" y="706"/>
                    <a:pt x="1753" y="706"/>
                    <a:pt x="1753" y="706"/>
                  </a:cubicBezTo>
                  <a:cubicBezTo>
                    <a:pt x="1747" y="705"/>
                    <a:pt x="1742" y="704"/>
                    <a:pt x="1737" y="699"/>
                  </a:cubicBezTo>
                  <a:cubicBezTo>
                    <a:pt x="1737" y="607"/>
                    <a:pt x="1737" y="607"/>
                    <a:pt x="1737" y="607"/>
                  </a:cubicBezTo>
                  <a:cubicBezTo>
                    <a:pt x="1742" y="607"/>
                    <a:pt x="1748" y="607"/>
                    <a:pt x="1753" y="606"/>
                  </a:cubicBezTo>
                  <a:close/>
                  <a:moveTo>
                    <a:pt x="1753" y="718"/>
                  </a:moveTo>
                  <a:cubicBezTo>
                    <a:pt x="1753" y="790"/>
                    <a:pt x="1753" y="790"/>
                    <a:pt x="1753" y="790"/>
                  </a:cubicBezTo>
                  <a:cubicBezTo>
                    <a:pt x="1748" y="792"/>
                    <a:pt x="1743" y="794"/>
                    <a:pt x="1737" y="796"/>
                  </a:cubicBezTo>
                  <a:cubicBezTo>
                    <a:pt x="1737" y="718"/>
                    <a:pt x="1737" y="718"/>
                    <a:pt x="1737" y="718"/>
                  </a:cubicBezTo>
                  <a:cubicBezTo>
                    <a:pt x="1740" y="721"/>
                    <a:pt x="1744" y="721"/>
                    <a:pt x="1748" y="720"/>
                  </a:cubicBezTo>
                  <a:cubicBezTo>
                    <a:pt x="1749" y="719"/>
                    <a:pt x="1751" y="719"/>
                    <a:pt x="1753" y="718"/>
                  </a:cubicBezTo>
                  <a:close/>
                  <a:moveTo>
                    <a:pt x="1753" y="866"/>
                  </a:moveTo>
                  <a:cubicBezTo>
                    <a:pt x="1753" y="878"/>
                    <a:pt x="1753" y="878"/>
                    <a:pt x="1753" y="878"/>
                  </a:cubicBezTo>
                  <a:cubicBezTo>
                    <a:pt x="1752" y="878"/>
                    <a:pt x="1751" y="877"/>
                    <a:pt x="1750" y="876"/>
                  </a:cubicBezTo>
                  <a:cubicBezTo>
                    <a:pt x="1746" y="871"/>
                    <a:pt x="1746" y="868"/>
                    <a:pt x="1751" y="867"/>
                  </a:cubicBezTo>
                  <a:cubicBezTo>
                    <a:pt x="1752" y="867"/>
                    <a:pt x="1752" y="866"/>
                    <a:pt x="1753" y="866"/>
                  </a:cubicBezTo>
                  <a:close/>
                  <a:moveTo>
                    <a:pt x="1737" y="836"/>
                  </a:moveTo>
                  <a:cubicBezTo>
                    <a:pt x="1737" y="825"/>
                    <a:pt x="1737" y="825"/>
                    <a:pt x="1737" y="825"/>
                  </a:cubicBezTo>
                  <a:cubicBezTo>
                    <a:pt x="1741" y="824"/>
                    <a:pt x="1743" y="826"/>
                    <a:pt x="1742" y="829"/>
                  </a:cubicBezTo>
                  <a:cubicBezTo>
                    <a:pt x="1742" y="833"/>
                    <a:pt x="1740" y="836"/>
                    <a:pt x="1737" y="836"/>
                  </a:cubicBezTo>
                  <a:close/>
                  <a:moveTo>
                    <a:pt x="1737" y="264"/>
                  </a:moveTo>
                  <a:cubicBezTo>
                    <a:pt x="1737" y="528"/>
                    <a:pt x="1737" y="528"/>
                    <a:pt x="1737" y="528"/>
                  </a:cubicBezTo>
                  <a:cubicBezTo>
                    <a:pt x="1733" y="526"/>
                    <a:pt x="1723" y="525"/>
                    <a:pt x="1704" y="527"/>
                  </a:cubicBezTo>
                  <a:cubicBezTo>
                    <a:pt x="1700" y="530"/>
                    <a:pt x="1697" y="533"/>
                    <a:pt x="1694" y="536"/>
                  </a:cubicBezTo>
                  <a:cubicBezTo>
                    <a:pt x="1694" y="286"/>
                    <a:pt x="1694" y="286"/>
                    <a:pt x="1694" y="286"/>
                  </a:cubicBezTo>
                  <a:cubicBezTo>
                    <a:pt x="1705" y="277"/>
                    <a:pt x="1717" y="268"/>
                    <a:pt x="1734" y="265"/>
                  </a:cubicBezTo>
                  <a:cubicBezTo>
                    <a:pt x="1735" y="265"/>
                    <a:pt x="1736" y="264"/>
                    <a:pt x="1737" y="264"/>
                  </a:cubicBezTo>
                  <a:close/>
                  <a:moveTo>
                    <a:pt x="1737" y="607"/>
                  </a:moveTo>
                  <a:cubicBezTo>
                    <a:pt x="1737" y="699"/>
                    <a:pt x="1737" y="699"/>
                    <a:pt x="1737" y="699"/>
                  </a:cubicBezTo>
                  <a:cubicBezTo>
                    <a:pt x="1735" y="697"/>
                    <a:pt x="1734" y="694"/>
                    <a:pt x="1732" y="691"/>
                  </a:cubicBezTo>
                  <a:cubicBezTo>
                    <a:pt x="1723" y="669"/>
                    <a:pt x="1705" y="673"/>
                    <a:pt x="1713" y="687"/>
                  </a:cubicBezTo>
                  <a:cubicBezTo>
                    <a:pt x="1719" y="697"/>
                    <a:pt x="1728" y="713"/>
                    <a:pt x="1737" y="718"/>
                  </a:cubicBezTo>
                  <a:cubicBezTo>
                    <a:pt x="1737" y="796"/>
                    <a:pt x="1737" y="796"/>
                    <a:pt x="1737" y="796"/>
                  </a:cubicBezTo>
                  <a:cubicBezTo>
                    <a:pt x="1726" y="800"/>
                    <a:pt x="1715" y="804"/>
                    <a:pt x="1709" y="807"/>
                  </a:cubicBezTo>
                  <a:cubicBezTo>
                    <a:pt x="1705" y="811"/>
                    <a:pt x="1699" y="816"/>
                    <a:pt x="1694" y="819"/>
                  </a:cubicBezTo>
                  <a:cubicBezTo>
                    <a:pt x="1694" y="566"/>
                    <a:pt x="1694" y="566"/>
                    <a:pt x="1694" y="566"/>
                  </a:cubicBezTo>
                  <a:cubicBezTo>
                    <a:pt x="1696" y="568"/>
                    <a:pt x="1698" y="569"/>
                    <a:pt x="1700" y="571"/>
                  </a:cubicBezTo>
                  <a:cubicBezTo>
                    <a:pt x="1718" y="587"/>
                    <a:pt x="1690" y="599"/>
                    <a:pt x="1730" y="606"/>
                  </a:cubicBezTo>
                  <a:cubicBezTo>
                    <a:pt x="1732" y="606"/>
                    <a:pt x="1735" y="607"/>
                    <a:pt x="1737" y="607"/>
                  </a:cubicBezTo>
                  <a:close/>
                  <a:moveTo>
                    <a:pt x="1737" y="825"/>
                  </a:moveTo>
                  <a:cubicBezTo>
                    <a:pt x="1737" y="836"/>
                    <a:pt x="1737" y="836"/>
                    <a:pt x="1737" y="836"/>
                  </a:cubicBezTo>
                  <a:cubicBezTo>
                    <a:pt x="1736" y="836"/>
                    <a:pt x="1735" y="836"/>
                    <a:pt x="1734" y="834"/>
                  </a:cubicBezTo>
                  <a:cubicBezTo>
                    <a:pt x="1730" y="830"/>
                    <a:pt x="1730" y="827"/>
                    <a:pt x="1735" y="825"/>
                  </a:cubicBezTo>
                  <a:cubicBezTo>
                    <a:pt x="1736" y="825"/>
                    <a:pt x="1736" y="825"/>
                    <a:pt x="1737" y="825"/>
                  </a:cubicBezTo>
                  <a:close/>
                  <a:moveTo>
                    <a:pt x="1694" y="1136"/>
                  </a:moveTo>
                  <a:cubicBezTo>
                    <a:pt x="1694" y="1038"/>
                    <a:pt x="1694" y="1038"/>
                    <a:pt x="1694" y="1038"/>
                  </a:cubicBezTo>
                  <a:cubicBezTo>
                    <a:pt x="1701" y="1030"/>
                    <a:pt x="1707" y="1024"/>
                    <a:pt x="1712" y="1023"/>
                  </a:cubicBezTo>
                  <a:cubicBezTo>
                    <a:pt x="1728" y="1022"/>
                    <a:pt x="1728" y="1042"/>
                    <a:pt x="1718" y="1051"/>
                  </a:cubicBezTo>
                  <a:cubicBezTo>
                    <a:pt x="1707" y="1059"/>
                    <a:pt x="1728" y="1104"/>
                    <a:pt x="1717" y="1108"/>
                  </a:cubicBezTo>
                  <a:cubicBezTo>
                    <a:pt x="1709" y="1111"/>
                    <a:pt x="1702" y="1126"/>
                    <a:pt x="1694" y="1136"/>
                  </a:cubicBezTo>
                  <a:close/>
                  <a:moveTo>
                    <a:pt x="1694" y="892"/>
                  </a:moveTo>
                  <a:cubicBezTo>
                    <a:pt x="1705" y="878"/>
                    <a:pt x="1715" y="863"/>
                    <a:pt x="1720" y="850"/>
                  </a:cubicBezTo>
                  <a:cubicBezTo>
                    <a:pt x="1731" y="824"/>
                    <a:pt x="1715" y="825"/>
                    <a:pt x="1700" y="831"/>
                  </a:cubicBezTo>
                  <a:cubicBezTo>
                    <a:pt x="1698" y="831"/>
                    <a:pt x="1696" y="832"/>
                    <a:pt x="1694" y="832"/>
                  </a:cubicBezTo>
                  <a:lnTo>
                    <a:pt x="1694" y="892"/>
                  </a:lnTo>
                  <a:close/>
                  <a:moveTo>
                    <a:pt x="1694" y="286"/>
                  </a:moveTo>
                  <a:cubicBezTo>
                    <a:pt x="1694" y="536"/>
                    <a:pt x="1694" y="536"/>
                    <a:pt x="1694" y="536"/>
                  </a:cubicBezTo>
                  <a:cubicBezTo>
                    <a:pt x="1686" y="546"/>
                    <a:pt x="1685" y="555"/>
                    <a:pt x="1694" y="566"/>
                  </a:cubicBezTo>
                  <a:cubicBezTo>
                    <a:pt x="1694" y="819"/>
                    <a:pt x="1694" y="819"/>
                    <a:pt x="1694" y="819"/>
                  </a:cubicBezTo>
                  <a:cubicBezTo>
                    <a:pt x="1686" y="825"/>
                    <a:pt x="1677" y="827"/>
                    <a:pt x="1669" y="809"/>
                  </a:cubicBezTo>
                  <a:cubicBezTo>
                    <a:pt x="1669" y="807"/>
                    <a:pt x="1668" y="805"/>
                    <a:pt x="1667" y="804"/>
                  </a:cubicBezTo>
                  <a:cubicBezTo>
                    <a:pt x="1667" y="296"/>
                    <a:pt x="1667" y="296"/>
                    <a:pt x="1667" y="296"/>
                  </a:cubicBezTo>
                  <a:cubicBezTo>
                    <a:pt x="1681" y="296"/>
                    <a:pt x="1661" y="264"/>
                    <a:pt x="1676" y="264"/>
                  </a:cubicBezTo>
                  <a:cubicBezTo>
                    <a:pt x="1691" y="264"/>
                    <a:pt x="1679" y="299"/>
                    <a:pt x="1690" y="290"/>
                  </a:cubicBezTo>
                  <a:cubicBezTo>
                    <a:pt x="1691" y="288"/>
                    <a:pt x="1693" y="287"/>
                    <a:pt x="1694" y="286"/>
                  </a:cubicBezTo>
                  <a:close/>
                  <a:moveTo>
                    <a:pt x="1694" y="832"/>
                  </a:moveTo>
                  <a:cubicBezTo>
                    <a:pt x="1686" y="834"/>
                    <a:pt x="1676" y="831"/>
                    <a:pt x="1667" y="826"/>
                  </a:cubicBezTo>
                  <a:cubicBezTo>
                    <a:pt x="1667" y="923"/>
                    <a:pt x="1667" y="923"/>
                    <a:pt x="1667" y="923"/>
                  </a:cubicBezTo>
                  <a:cubicBezTo>
                    <a:pt x="1675" y="916"/>
                    <a:pt x="1685" y="905"/>
                    <a:pt x="1694" y="892"/>
                  </a:cubicBezTo>
                  <a:cubicBezTo>
                    <a:pt x="1694" y="832"/>
                    <a:pt x="1694" y="832"/>
                    <a:pt x="1694" y="832"/>
                  </a:cubicBezTo>
                  <a:close/>
                  <a:moveTo>
                    <a:pt x="1694" y="1038"/>
                  </a:moveTo>
                  <a:cubicBezTo>
                    <a:pt x="1694" y="1136"/>
                    <a:pt x="1694" y="1136"/>
                    <a:pt x="1694" y="1136"/>
                  </a:cubicBezTo>
                  <a:cubicBezTo>
                    <a:pt x="1691" y="1140"/>
                    <a:pt x="1687" y="1143"/>
                    <a:pt x="1683" y="1143"/>
                  </a:cubicBezTo>
                  <a:cubicBezTo>
                    <a:pt x="1669" y="1146"/>
                    <a:pt x="1675" y="1113"/>
                    <a:pt x="1667" y="1105"/>
                  </a:cubicBezTo>
                  <a:cubicBezTo>
                    <a:pt x="1667" y="1104"/>
                    <a:pt x="1667" y="1104"/>
                    <a:pt x="1667" y="1104"/>
                  </a:cubicBezTo>
                  <a:cubicBezTo>
                    <a:pt x="1667" y="1075"/>
                    <a:pt x="1667" y="1075"/>
                    <a:pt x="1667" y="1075"/>
                  </a:cubicBezTo>
                  <a:cubicBezTo>
                    <a:pt x="1669" y="1069"/>
                    <a:pt x="1672" y="1065"/>
                    <a:pt x="1674" y="1063"/>
                  </a:cubicBezTo>
                  <a:cubicBezTo>
                    <a:pt x="1679" y="1060"/>
                    <a:pt x="1686" y="1048"/>
                    <a:pt x="1694" y="1038"/>
                  </a:cubicBezTo>
                  <a:close/>
                  <a:moveTo>
                    <a:pt x="1667" y="1029"/>
                  </a:moveTo>
                  <a:cubicBezTo>
                    <a:pt x="1667" y="1017"/>
                    <a:pt x="1667" y="1017"/>
                    <a:pt x="1667" y="1017"/>
                  </a:cubicBezTo>
                  <a:cubicBezTo>
                    <a:pt x="1671" y="1016"/>
                    <a:pt x="1673" y="1018"/>
                    <a:pt x="1673" y="1022"/>
                  </a:cubicBezTo>
                  <a:cubicBezTo>
                    <a:pt x="1672" y="1025"/>
                    <a:pt x="1670" y="1029"/>
                    <a:pt x="1667" y="1029"/>
                  </a:cubicBezTo>
                  <a:close/>
                  <a:moveTo>
                    <a:pt x="1667" y="296"/>
                  </a:moveTo>
                  <a:cubicBezTo>
                    <a:pt x="1667" y="804"/>
                    <a:pt x="1667" y="804"/>
                    <a:pt x="1667" y="804"/>
                  </a:cubicBezTo>
                  <a:cubicBezTo>
                    <a:pt x="1654" y="776"/>
                    <a:pt x="1629" y="747"/>
                    <a:pt x="1620" y="722"/>
                  </a:cubicBezTo>
                  <a:cubicBezTo>
                    <a:pt x="1611" y="696"/>
                    <a:pt x="1601" y="680"/>
                    <a:pt x="1591" y="681"/>
                  </a:cubicBezTo>
                  <a:cubicBezTo>
                    <a:pt x="1582" y="683"/>
                    <a:pt x="1604" y="732"/>
                    <a:pt x="1613" y="750"/>
                  </a:cubicBezTo>
                  <a:cubicBezTo>
                    <a:pt x="1623" y="768"/>
                    <a:pt x="1634" y="796"/>
                    <a:pt x="1650" y="813"/>
                  </a:cubicBezTo>
                  <a:cubicBezTo>
                    <a:pt x="1656" y="818"/>
                    <a:pt x="1661" y="823"/>
                    <a:pt x="1667" y="826"/>
                  </a:cubicBezTo>
                  <a:cubicBezTo>
                    <a:pt x="1667" y="923"/>
                    <a:pt x="1667" y="923"/>
                    <a:pt x="1667" y="923"/>
                  </a:cubicBezTo>
                  <a:cubicBezTo>
                    <a:pt x="1666" y="924"/>
                    <a:pt x="1665" y="924"/>
                    <a:pt x="1664" y="925"/>
                  </a:cubicBezTo>
                  <a:cubicBezTo>
                    <a:pt x="1648" y="938"/>
                    <a:pt x="1643" y="966"/>
                    <a:pt x="1634" y="970"/>
                  </a:cubicBezTo>
                  <a:cubicBezTo>
                    <a:pt x="1624" y="975"/>
                    <a:pt x="1637" y="981"/>
                    <a:pt x="1642" y="992"/>
                  </a:cubicBezTo>
                  <a:cubicBezTo>
                    <a:pt x="1648" y="1003"/>
                    <a:pt x="1649" y="1039"/>
                    <a:pt x="1642" y="1053"/>
                  </a:cubicBezTo>
                  <a:cubicBezTo>
                    <a:pt x="1635" y="1066"/>
                    <a:pt x="1623" y="1083"/>
                    <a:pt x="1612" y="1084"/>
                  </a:cubicBezTo>
                  <a:cubicBezTo>
                    <a:pt x="1601" y="1086"/>
                    <a:pt x="1600" y="1105"/>
                    <a:pt x="1608" y="1110"/>
                  </a:cubicBezTo>
                  <a:cubicBezTo>
                    <a:pt x="1616" y="1116"/>
                    <a:pt x="1605" y="1128"/>
                    <a:pt x="1589" y="1129"/>
                  </a:cubicBezTo>
                  <a:cubicBezTo>
                    <a:pt x="1572" y="1131"/>
                    <a:pt x="1590" y="1180"/>
                    <a:pt x="1575" y="1181"/>
                  </a:cubicBezTo>
                  <a:cubicBezTo>
                    <a:pt x="1560" y="1183"/>
                    <a:pt x="1542" y="1202"/>
                    <a:pt x="1520" y="1205"/>
                  </a:cubicBezTo>
                  <a:cubicBezTo>
                    <a:pt x="1500" y="1207"/>
                    <a:pt x="1477" y="1215"/>
                    <a:pt x="1465" y="1203"/>
                  </a:cubicBezTo>
                  <a:cubicBezTo>
                    <a:pt x="1465" y="662"/>
                    <a:pt x="1465" y="662"/>
                    <a:pt x="1465" y="662"/>
                  </a:cubicBezTo>
                  <a:cubicBezTo>
                    <a:pt x="1475" y="666"/>
                    <a:pt x="1484" y="667"/>
                    <a:pt x="1487" y="659"/>
                  </a:cubicBezTo>
                  <a:cubicBezTo>
                    <a:pt x="1493" y="647"/>
                    <a:pt x="1511" y="651"/>
                    <a:pt x="1526" y="654"/>
                  </a:cubicBezTo>
                  <a:cubicBezTo>
                    <a:pt x="1541" y="657"/>
                    <a:pt x="1567" y="662"/>
                    <a:pt x="1580" y="661"/>
                  </a:cubicBezTo>
                  <a:cubicBezTo>
                    <a:pt x="1594" y="659"/>
                    <a:pt x="1608" y="647"/>
                    <a:pt x="1609" y="635"/>
                  </a:cubicBezTo>
                  <a:cubicBezTo>
                    <a:pt x="1611" y="622"/>
                    <a:pt x="1591" y="620"/>
                    <a:pt x="1568" y="620"/>
                  </a:cubicBezTo>
                  <a:cubicBezTo>
                    <a:pt x="1545" y="620"/>
                    <a:pt x="1535" y="616"/>
                    <a:pt x="1539" y="602"/>
                  </a:cubicBezTo>
                  <a:cubicBezTo>
                    <a:pt x="1543" y="588"/>
                    <a:pt x="1550" y="576"/>
                    <a:pt x="1563" y="570"/>
                  </a:cubicBezTo>
                  <a:cubicBezTo>
                    <a:pt x="1575" y="565"/>
                    <a:pt x="1586" y="562"/>
                    <a:pt x="1598" y="562"/>
                  </a:cubicBezTo>
                  <a:cubicBezTo>
                    <a:pt x="1611" y="562"/>
                    <a:pt x="1627" y="572"/>
                    <a:pt x="1642" y="570"/>
                  </a:cubicBezTo>
                  <a:cubicBezTo>
                    <a:pt x="1657" y="569"/>
                    <a:pt x="1652" y="555"/>
                    <a:pt x="1637" y="547"/>
                  </a:cubicBezTo>
                  <a:cubicBezTo>
                    <a:pt x="1621" y="539"/>
                    <a:pt x="1619" y="527"/>
                    <a:pt x="1626" y="520"/>
                  </a:cubicBezTo>
                  <a:cubicBezTo>
                    <a:pt x="1632" y="513"/>
                    <a:pt x="1628" y="506"/>
                    <a:pt x="1616" y="513"/>
                  </a:cubicBezTo>
                  <a:cubicBezTo>
                    <a:pt x="1604" y="520"/>
                    <a:pt x="1586" y="538"/>
                    <a:pt x="1582" y="527"/>
                  </a:cubicBezTo>
                  <a:cubicBezTo>
                    <a:pt x="1578" y="516"/>
                    <a:pt x="1548" y="525"/>
                    <a:pt x="1548" y="542"/>
                  </a:cubicBezTo>
                  <a:cubicBezTo>
                    <a:pt x="1548" y="558"/>
                    <a:pt x="1552" y="561"/>
                    <a:pt x="1546" y="572"/>
                  </a:cubicBezTo>
                  <a:cubicBezTo>
                    <a:pt x="1541" y="583"/>
                    <a:pt x="1528" y="591"/>
                    <a:pt x="1517" y="590"/>
                  </a:cubicBezTo>
                  <a:cubicBezTo>
                    <a:pt x="1506" y="588"/>
                    <a:pt x="1519" y="609"/>
                    <a:pt x="1508" y="614"/>
                  </a:cubicBezTo>
                  <a:cubicBezTo>
                    <a:pt x="1497" y="620"/>
                    <a:pt x="1491" y="606"/>
                    <a:pt x="1484" y="592"/>
                  </a:cubicBezTo>
                  <a:cubicBezTo>
                    <a:pt x="1478" y="579"/>
                    <a:pt x="1472" y="570"/>
                    <a:pt x="1465" y="562"/>
                  </a:cubicBezTo>
                  <a:cubicBezTo>
                    <a:pt x="1465" y="428"/>
                    <a:pt x="1465" y="428"/>
                    <a:pt x="1465" y="428"/>
                  </a:cubicBezTo>
                  <a:cubicBezTo>
                    <a:pt x="1475" y="431"/>
                    <a:pt x="1482" y="435"/>
                    <a:pt x="1490" y="428"/>
                  </a:cubicBezTo>
                  <a:cubicBezTo>
                    <a:pt x="1501" y="418"/>
                    <a:pt x="1482" y="402"/>
                    <a:pt x="1498" y="402"/>
                  </a:cubicBezTo>
                  <a:cubicBezTo>
                    <a:pt x="1515" y="402"/>
                    <a:pt x="1528" y="403"/>
                    <a:pt x="1516" y="391"/>
                  </a:cubicBezTo>
                  <a:cubicBezTo>
                    <a:pt x="1504" y="379"/>
                    <a:pt x="1520" y="385"/>
                    <a:pt x="1534" y="379"/>
                  </a:cubicBezTo>
                  <a:cubicBezTo>
                    <a:pt x="1548" y="372"/>
                    <a:pt x="1546" y="361"/>
                    <a:pt x="1530" y="364"/>
                  </a:cubicBezTo>
                  <a:cubicBezTo>
                    <a:pt x="1513" y="366"/>
                    <a:pt x="1500" y="376"/>
                    <a:pt x="1493" y="359"/>
                  </a:cubicBezTo>
                  <a:cubicBezTo>
                    <a:pt x="1486" y="343"/>
                    <a:pt x="1506" y="324"/>
                    <a:pt x="1517" y="311"/>
                  </a:cubicBezTo>
                  <a:cubicBezTo>
                    <a:pt x="1528" y="299"/>
                    <a:pt x="1500" y="294"/>
                    <a:pt x="1495" y="309"/>
                  </a:cubicBezTo>
                  <a:cubicBezTo>
                    <a:pt x="1491" y="324"/>
                    <a:pt x="1475" y="331"/>
                    <a:pt x="1469" y="346"/>
                  </a:cubicBezTo>
                  <a:cubicBezTo>
                    <a:pt x="1464" y="361"/>
                    <a:pt x="1484" y="375"/>
                    <a:pt x="1474" y="385"/>
                  </a:cubicBezTo>
                  <a:cubicBezTo>
                    <a:pt x="1470" y="389"/>
                    <a:pt x="1468" y="392"/>
                    <a:pt x="1465" y="395"/>
                  </a:cubicBezTo>
                  <a:cubicBezTo>
                    <a:pt x="1465" y="250"/>
                    <a:pt x="1465" y="250"/>
                    <a:pt x="1465" y="250"/>
                  </a:cubicBezTo>
                  <a:cubicBezTo>
                    <a:pt x="1469" y="248"/>
                    <a:pt x="1472" y="246"/>
                    <a:pt x="1475" y="246"/>
                  </a:cubicBezTo>
                  <a:cubicBezTo>
                    <a:pt x="1494" y="242"/>
                    <a:pt x="1521" y="217"/>
                    <a:pt x="1543" y="227"/>
                  </a:cubicBezTo>
                  <a:cubicBezTo>
                    <a:pt x="1565" y="236"/>
                    <a:pt x="1574" y="233"/>
                    <a:pt x="1590" y="246"/>
                  </a:cubicBezTo>
                  <a:cubicBezTo>
                    <a:pt x="1606" y="258"/>
                    <a:pt x="1605" y="265"/>
                    <a:pt x="1623" y="268"/>
                  </a:cubicBezTo>
                  <a:cubicBezTo>
                    <a:pt x="1641" y="270"/>
                    <a:pt x="1645" y="294"/>
                    <a:pt x="1623" y="294"/>
                  </a:cubicBezTo>
                  <a:cubicBezTo>
                    <a:pt x="1601" y="294"/>
                    <a:pt x="1587" y="281"/>
                    <a:pt x="1579" y="288"/>
                  </a:cubicBezTo>
                  <a:cubicBezTo>
                    <a:pt x="1571" y="295"/>
                    <a:pt x="1587" y="302"/>
                    <a:pt x="1595" y="311"/>
                  </a:cubicBezTo>
                  <a:cubicBezTo>
                    <a:pt x="1604" y="321"/>
                    <a:pt x="1619" y="328"/>
                    <a:pt x="1626" y="324"/>
                  </a:cubicBezTo>
                  <a:cubicBezTo>
                    <a:pt x="1632" y="320"/>
                    <a:pt x="1612" y="306"/>
                    <a:pt x="1627" y="310"/>
                  </a:cubicBezTo>
                  <a:cubicBezTo>
                    <a:pt x="1642" y="314"/>
                    <a:pt x="1657" y="316"/>
                    <a:pt x="1648" y="307"/>
                  </a:cubicBezTo>
                  <a:cubicBezTo>
                    <a:pt x="1638" y="299"/>
                    <a:pt x="1652" y="296"/>
                    <a:pt x="1667" y="296"/>
                  </a:cubicBezTo>
                  <a:cubicBezTo>
                    <a:pt x="1667" y="296"/>
                    <a:pt x="1667" y="296"/>
                    <a:pt x="1667" y="296"/>
                  </a:cubicBezTo>
                  <a:close/>
                  <a:moveTo>
                    <a:pt x="1667" y="1017"/>
                  </a:moveTo>
                  <a:cubicBezTo>
                    <a:pt x="1667" y="1018"/>
                    <a:pt x="1666" y="1018"/>
                    <a:pt x="1666" y="1018"/>
                  </a:cubicBezTo>
                  <a:cubicBezTo>
                    <a:pt x="1661" y="1019"/>
                    <a:pt x="1660" y="1022"/>
                    <a:pt x="1664" y="1027"/>
                  </a:cubicBezTo>
                  <a:cubicBezTo>
                    <a:pt x="1665" y="1028"/>
                    <a:pt x="1666" y="1029"/>
                    <a:pt x="1667" y="1029"/>
                  </a:cubicBezTo>
                  <a:cubicBezTo>
                    <a:pt x="1667" y="1017"/>
                    <a:pt x="1667" y="1017"/>
                    <a:pt x="1667" y="1017"/>
                  </a:cubicBezTo>
                  <a:close/>
                  <a:moveTo>
                    <a:pt x="1667" y="1075"/>
                  </a:moveTo>
                  <a:cubicBezTo>
                    <a:pt x="1663" y="1085"/>
                    <a:pt x="1662" y="1098"/>
                    <a:pt x="1667" y="1104"/>
                  </a:cubicBezTo>
                  <a:cubicBezTo>
                    <a:pt x="1667" y="1075"/>
                    <a:pt x="1667" y="1075"/>
                    <a:pt x="1667" y="1075"/>
                  </a:cubicBezTo>
                  <a:close/>
                  <a:moveTo>
                    <a:pt x="1465" y="579"/>
                  </a:moveTo>
                  <a:cubicBezTo>
                    <a:pt x="1466" y="574"/>
                    <a:pt x="1467" y="569"/>
                    <a:pt x="1465" y="566"/>
                  </a:cubicBezTo>
                  <a:cubicBezTo>
                    <a:pt x="1465" y="579"/>
                    <a:pt x="1465" y="579"/>
                    <a:pt x="1465" y="579"/>
                  </a:cubicBezTo>
                  <a:close/>
                  <a:moveTo>
                    <a:pt x="1465" y="136"/>
                  </a:moveTo>
                  <a:cubicBezTo>
                    <a:pt x="1465" y="81"/>
                    <a:pt x="1465" y="81"/>
                    <a:pt x="1465" y="81"/>
                  </a:cubicBezTo>
                  <a:cubicBezTo>
                    <a:pt x="1468" y="82"/>
                    <a:pt x="1470" y="83"/>
                    <a:pt x="1474" y="84"/>
                  </a:cubicBezTo>
                  <a:cubicBezTo>
                    <a:pt x="1506" y="84"/>
                    <a:pt x="1497" y="92"/>
                    <a:pt x="1512" y="103"/>
                  </a:cubicBezTo>
                  <a:cubicBezTo>
                    <a:pt x="1528" y="114"/>
                    <a:pt x="1508" y="140"/>
                    <a:pt x="1486" y="125"/>
                  </a:cubicBezTo>
                  <a:cubicBezTo>
                    <a:pt x="1468" y="112"/>
                    <a:pt x="1473" y="135"/>
                    <a:pt x="1465" y="136"/>
                  </a:cubicBezTo>
                  <a:close/>
                  <a:moveTo>
                    <a:pt x="1465" y="81"/>
                  </a:moveTo>
                  <a:cubicBezTo>
                    <a:pt x="1465" y="136"/>
                    <a:pt x="1465" y="136"/>
                    <a:pt x="1465" y="136"/>
                  </a:cubicBezTo>
                  <a:cubicBezTo>
                    <a:pt x="1464" y="136"/>
                    <a:pt x="1461" y="135"/>
                    <a:pt x="1458" y="132"/>
                  </a:cubicBezTo>
                  <a:cubicBezTo>
                    <a:pt x="1440" y="118"/>
                    <a:pt x="1436" y="108"/>
                    <a:pt x="1457" y="106"/>
                  </a:cubicBezTo>
                  <a:cubicBezTo>
                    <a:pt x="1477" y="104"/>
                    <a:pt x="1438" y="89"/>
                    <a:pt x="1429" y="100"/>
                  </a:cubicBezTo>
                  <a:cubicBezTo>
                    <a:pt x="1419" y="111"/>
                    <a:pt x="1399" y="73"/>
                    <a:pt x="1427" y="73"/>
                  </a:cubicBezTo>
                  <a:cubicBezTo>
                    <a:pt x="1451" y="73"/>
                    <a:pt x="1450" y="75"/>
                    <a:pt x="1465" y="81"/>
                  </a:cubicBezTo>
                  <a:close/>
                  <a:moveTo>
                    <a:pt x="1465" y="250"/>
                  </a:moveTo>
                  <a:cubicBezTo>
                    <a:pt x="1465" y="395"/>
                    <a:pt x="1465" y="395"/>
                    <a:pt x="1465" y="395"/>
                  </a:cubicBezTo>
                  <a:cubicBezTo>
                    <a:pt x="1460" y="403"/>
                    <a:pt x="1456" y="409"/>
                    <a:pt x="1449" y="409"/>
                  </a:cubicBezTo>
                  <a:cubicBezTo>
                    <a:pt x="1439" y="409"/>
                    <a:pt x="1431" y="429"/>
                    <a:pt x="1427" y="416"/>
                  </a:cubicBezTo>
                  <a:cubicBezTo>
                    <a:pt x="1423" y="402"/>
                    <a:pt x="1415" y="387"/>
                    <a:pt x="1405" y="394"/>
                  </a:cubicBezTo>
                  <a:cubicBezTo>
                    <a:pt x="1395" y="401"/>
                    <a:pt x="1397" y="424"/>
                    <a:pt x="1384" y="405"/>
                  </a:cubicBezTo>
                  <a:cubicBezTo>
                    <a:pt x="1372" y="385"/>
                    <a:pt x="1361" y="358"/>
                    <a:pt x="1375" y="343"/>
                  </a:cubicBezTo>
                  <a:cubicBezTo>
                    <a:pt x="1389" y="328"/>
                    <a:pt x="1408" y="316"/>
                    <a:pt x="1419" y="301"/>
                  </a:cubicBezTo>
                  <a:cubicBezTo>
                    <a:pt x="1428" y="288"/>
                    <a:pt x="1448" y="261"/>
                    <a:pt x="1465" y="250"/>
                  </a:cubicBezTo>
                  <a:close/>
                  <a:moveTo>
                    <a:pt x="1465" y="428"/>
                  </a:moveTo>
                  <a:cubicBezTo>
                    <a:pt x="1462" y="426"/>
                    <a:pt x="1457" y="425"/>
                    <a:pt x="1453" y="425"/>
                  </a:cubicBezTo>
                  <a:cubicBezTo>
                    <a:pt x="1438" y="425"/>
                    <a:pt x="1434" y="432"/>
                    <a:pt x="1416" y="432"/>
                  </a:cubicBezTo>
                  <a:cubicBezTo>
                    <a:pt x="1398" y="432"/>
                    <a:pt x="1405" y="420"/>
                    <a:pt x="1394" y="420"/>
                  </a:cubicBezTo>
                  <a:cubicBezTo>
                    <a:pt x="1383" y="420"/>
                    <a:pt x="1386" y="440"/>
                    <a:pt x="1376" y="450"/>
                  </a:cubicBezTo>
                  <a:cubicBezTo>
                    <a:pt x="1368" y="458"/>
                    <a:pt x="1354" y="469"/>
                    <a:pt x="1340" y="474"/>
                  </a:cubicBezTo>
                  <a:cubicBezTo>
                    <a:pt x="1340" y="584"/>
                    <a:pt x="1340" y="584"/>
                    <a:pt x="1340" y="584"/>
                  </a:cubicBezTo>
                  <a:cubicBezTo>
                    <a:pt x="1347" y="582"/>
                    <a:pt x="1348" y="569"/>
                    <a:pt x="1345" y="555"/>
                  </a:cubicBezTo>
                  <a:cubicBezTo>
                    <a:pt x="1341" y="540"/>
                    <a:pt x="1367" y="546"/>
                    <a:pt x="1389" y="546"/>
                  </a:cubicBezTo>
                  <a:cubicBezTo>
                    <a:pt x="1411" y="546"/>
                    <a:pt x="1413" y="561"/>
                    <a:pt x="1428" y="566"/>
                  </a:cubicBezTo>
                  <a:cubicBezTo>
                    <a:pt x="1443" y="572"/>
                    <a:pt x="1445" y="585"/>
                    <a:pt x="1445" y="605"/>
                  </a:cubicBezTo>
                  <a:cubicBezTo>
                    <a:pt x="1445" y="624"/>
                    <a:pt x="1460" y="598"/>
                    <a:pt x="1463" y="590"/>
                  </a:cubicBezTo>
                  <a:cubicBezTo>
                    <a:pt x="1463" y="587"/>
                    <a:pt x="1465" y="583"/>
                    <a:pt x="1465" y="579"/>
                  </a:cubicBezTo>
                  <a:cubicBezTo>
                    <a:pt x="1465" y="566"/>
                    <a:pt x="1465" y="566"/>
                    <a:pt x="1465" y="566"/>
                  </a:cubicBezTo>
                  <a:cubicBezTo>
                    <a:pt x="1464" y="564"/>
                    <a:pt x="1463" y="562"/>
                    <a:pt x="1460" y="562"/>
                  </a:cubicBezTo>
                  <a:cubicBezTo>
                    <a:pt x="1449" y="562"/>
                    <a:pt x="1446" y="558"/>
                    <a:pt x="1437" y="548"/>
                  </a:cubicBezTo>
                  <a:cubicBezTo>
                    <a:pt x="1427" y="539"/>
                    <a:pt x="1435" y="533"/>
                    <a:pt x="1445" y="542"/>
                  </a:cubicBezTo>
                  <a:cubicBezTo>
                    <a:pt x="1454" y="550"/>
                    <a:pt x="1458" y="554"/>
                    <a:pt x="1465" y="562"/>
                  </a:cubicBezTo>
                  <a:cubicBezTo>
                    <a:pt x="1465" y="562"/>
                    <a:pt x="1465" y="562"/>
                    <a:pt x="1465" y="562"/>
                  </a:cubicBezTo>
                  <a:cubicBezTo>
                    <a:pt x="1465" y="428"/>
                    <a:pt x="1465" y="428"/>
                    <a:pt x="1465" y="428"/>
                  </a:cubicBezTo>
                  <a:close/>
                  <a:moveTo>
                    <a:pt x="1465" y="662"/>
                  </a:moveTo>
                  <a:cubicBezTo>
                    <a:pt x="1465" y="1203"/>
                    <a:pt x="1465" y="1203"/>
                    <a:pt x="1465" y="1203"/>
                  </a:cubicBezTo>
                  <a:cubicBezTo>
                    <a:pt x="1464" y="1202"/>
                    <a:pt x="1463" y="1201"/>
                    <a:pt x="1463" y="1199"/>
                  </a:cubicBezTo>
                  <a:cubicBezTo>
                    <a:pt x="1453" y="1181"/>
                    <a:pt x="1469" y="1170"/>
                    <a:pt x="1453" y="1151"/>
                  </a:cubicBezTo>
                  <a:cubicBezTo>
                    <a:pt x="1437" y="1132"/>
                    <a:pt x="1446" y="1116"/>
                    <a:pt x="1434" y="1098"/>
                  </a:cubicBezTo>
                  <a:cubicBezTo>
                    <a:pt x="1421" y="1080"/>
                    <a:pt x="1409" y="1049"/>
                    <a:pt x="1421" y="1032"/>
                  </a:cubicBezTo>
                  <a:cubicBezTo>
                    <a:pt x="1434" y="1016"/>
                    <a:pt x="1439" y="1003"/>
                    <a:pt x="1428" y="999"/>
                  </a:cubicBezTo>
                  <a:cubicBezTo>
                    <a:pt x="1417" y="995"/>
                    <a:pt x="1434" y="976"/>
                    <a:pt x="1419" y="966"/>
                  </a:cubicBezTo>
                  <a:cubicBezTo>
                    <a:pt x="1404" y="957"/>
                    <a:pt x="1394" y="931"/>
                    <a:pt x="1400" y="918"/>
                  </a:cubicBezTo>
                  <a:cubicBezTo>
                    <a:pt x="1405" y="906"/>
                    <a:pt x="1406" y="886"/>
                    <a:pt x="1389" y="886"/>
                  </a:cubicBezTo>
                  <a:cubicBezTo>
                    <a:pt x="1375" y="886"/>
                    <a:pt x="1356" y="878"/>
                    <a:pt x="1340" y="876"/>
                  </a:cubicBezTo>
                  <a:cubicBezTo>
                    <a:pt x="1340" y="615"/>
                    <a:pt x="1340" y="615"/>
                    <a:pt x="1340" y="615"/>
                  </a:cubicBezTo>
                  <a:cubicBezTo>
                    <a:pt x="1348" y="612"/>
                    <a:pt x="1356" y="609"/>
                    <a:pt x="1369" y="609"/>
                  </a:cubicBezTo>
                  <a:cubicBezTo>
                    <a:pt x="1395" y="609"/>
                    <a:pt x="1415" y="599"/>
                    <a:pt x="1412" y="620"/>
                  </a:cubicBezTo>
                  <a:cubicBezTo>
                    <a:pt x="1409" y="640"/>
                    <a:pt x="1435" y="644"/>
                    <a:pt x="1449" y="653"/>
                  </a:cubicBezTo>
                  <a:cubicBezTo>
                    <a:pt x="1454" y="656"/>
                    <a:pt x="1460" y="659"/>
                    <a:pt x="1465" y="662"/>
                  </a:cubicBezTo>
                  <a:close/>
                  <a:moveTo>
                    <a:pt x="1340" y="463"/>
                  </a:moveTo>
                  <a:cubicBezTo>
                    <a:pt x="1340" y="451"/>
                    <a:pt x="1340" y="451"/>
                    <a:pt x="1340" y="451"/>
                  </a:cubicBezTo>
                  <a:cubicBezTo>
                    <a:pt x="1344" y="450"/>
                    <a:pt x="1346" y="452"/>
                    <a:pt x="1345" y="456"/>
                  </a:cubicBezTo>
                  <a:cubicBezTo>
                    <a:pt x="1345" y="459"/>
                    <a:pt x="1343" y="463"/>
                    <a:pt x="1340" y="463"/>
                  </a:cubicBezTo>
                  <a:close/>
                  <a:moveTo>
                    <a:pt x="1340" y="451"/>
                  </a:moveTo>
                  <a:cubicBezTo>
                    <a:pt x="1340" y="463"/>
                    <a:pt x="1340" y="463"/>
                    <a:pt x="1340" y="463"/>
                  </a:cubicBezTo>
                  <a:cubicBezTo>
                    <a:pt x="1339" y="463"/>
                    <a:pt x="1338" y="462"/>
                    <a:pt x="1337" y="461"/>
                  </a:cubicBezTo>
                  <a:cubicBezTo>
                    <a:pt x="1333" y="456"/>
                    <a:pt x="1334" y="454"/>
                    <a:pt x="1338" y="452"/>
                  </a:cubicBezTo>
                  <a:cubicBezTo>
                    <a:pt x="1339" y="452"/>
                    <a:pt x="1340" y="452"/>
                    <a:pt x="1340" y="451"/>
                  </a:cubicBezTo>
                  <a:close/>
                  <a:moveTo>
                    <a:pt x="1340" y="474"/>
                  </a:moveTo>
                  <a:cubicBezTo>
                    <a:pt x="1340" y="584"/>
                    <a:pt x="1340" y="584"/>
                    <a:pt x="1340" y="584"/>
                  </a:cubicBezTo>
                  <a:cubicBezTo>
                    <a:pt x="1339" y="584"/>
                    <a:pt x="1339" y="584"/>
                    <a:pt x="1338" y="584"/>
                  </a:cubicBezTo>
                  <a:cubicBezTo>
                    <a:pt x="1336" y="584"/>
                    <a:pt x="1333" y="584"/>
                    <a:pt x="1331" y="585"/>
                  </a:cubicBezTo>
                  <a:cubicBezTo>
                    <a:pt x="1331" y="477"/>
                    <a:pt x="1331" y="477"/>
                    <a:pt x="1331" y="477"/>
                  </a:cubicBezTo>
                  <a:cubicBezTo>
                    <a:pt x="1332" y="476"/>
                    <a:pt x="1333" y="476"/>
                    <a:pt x="1334" y="476"/>
                  </a:cubicBezTo>
                  <a:cubicBezTo>
                    <a:pt x="1336" y="475"/>
                    <a:pt x="1338" y="475"/>
                    <a:pt x="1340" y="474"/>
                  </a:cubicBezTo>
                  <a:close/>
                  <a:moveTo>
                    <a:pt x="1340" y="615"/>
                  </a:moveTo>
                  <a:cubicBezTo>
                    <a:pt x="1340" y="876"/>
                    <a:pt x="1340" y="876"/>
                    <a:pt x="1340" y="876"/>
                  </a:cubicBezTo>
                  <a:cubicBezTo>
                    <a:pt x="1337" y="876"/>
                    <a:pt x="1334" y="876"/>
                    <a:pt x="1331" y="876"/>
                  </a:cubicBezTo>
                  <a:cubicBezTo>
                    <a:pt x="1331" y="618"/>
                    <a:pt x="1331" y="618"/>
                    <a:pt x="1331" y="618"/>
                  </a:cubicBezTo>
                  <a:cubicBezTo>
                    <a:pt x="1334" y="617"/>
                    <a:pt x="1337" y="616"/>
                    <a:pt x="1340" y="615"/>
                  </a:cubicBezTo>
                  <a:close/>
                  <a:moveTo>
                    <a:pt x="1331" y="417"/>
                  </a:moveTo>
                  <a:cubicBezTo>
                    <a:pt x="1331" y="406"/>
                    <a:pt x="1331" y="406"/>
                    <a:pt x="1331" y="406"/>
                  </a:cubicBezTo>
                  <a:cubicBezTo>
                    <a:pt x="1335" y="404"/>
                    <a:pt x="1337" y="406"/>
                    <a:pt x="1336" y="410"/>
                  </a:cubicBezTo>
                  <a:cubicBezTo>
                    <a:pt x="1336" y="413"/>
                    <a:pt x="1334" y="417"/>
                    <a:pt x="1331" y="417"/>
                  </a:cubicBezTo>
                  <a:close/>
                  <a:moveTo>
                    <a:pt x="1331" y="406"/>
                  </a:moveTo>
                  <a:cubicBezTo>
                    <a:pt x="1331" y="417"/>
                    <a:pt x="1331" y="417"/>
                    <a:pt x="1331" y="417"/>
                  </a:cubicBezTo>
                  <a:cubicBezTo>
                    <a:pt x="1330" y="417"/>
                    <a:pt x="1329" y="416"/>
                    <a:pt x="1328" y="415"/>
                  </a:cubicBezTo>
                  <a:cubicBezTo>
                    <a:pt x="1324" y="411"/>
                    <a:pt x="1325" y="408"/>
                    <a:pt x="1329" y="406"/>
                  </a:cubicBezTo>
                  <a:cubicBezTo>
                    <a:pt x="1330" y="406"/>
                    <a:pt x="1331" y="406"/>
                    <a:pt x="1331" y="406"/>
                  </a:cubicBezTo>
                  <a:close/>
                  <a:moveTo>
                    <a:pt x="1331" y="477"/>
                  </a:moveTo>
                  <a:cubicBezTo>
                    <a:pt x="1331" y="585"/>
                    <a:pt x="1331" y="585"/>
                    <a:pt x="1331" y="585"/>
                  </a:cubicBezTo>
                  <a:cubicBezTo>
                    <a:pt x="1325" y="586"/>
                    <a:pt x="1320" y="588"/>
                    <a:pt x="1321" y="595"/>
                  </a:cubicBezTo>
                  <a:cubicBezTo>
                    <a:pt x="1323" y="605"/>
                    <a:pt x="1319" y="603"/>
                    <a:pt x="1312" y="609"/>
                  </a:cubicBezTo>
                  <a:cubicBezTo>
                    <a:pt x="1309" y="611"/>
                    <a:pt x="1304" y="614"/>
                    <a:pt x="1300" y="616"/>
                  </a:cubicBezTo>
                  <a:cubicBezTo>
                    <a:pt x="1300" y="550"/>
                    <a:pt x="1300" y="550"/>
                    <a:pt x="1300" y="550"/>
                  </a:cubicBezTo>
                  <a:cubicBezTo>
                    <a:pt x="1311" y="546"/>
                    <a:pt x="1318" y="534"/>
                    <a:pt x="1308" y="525"/>
                  </a:cubicBezTo>
                  <a:cubicBezTo>
                    <a:pt x="1295" y="514"/>
                    <a:pt x="1300" y="499"/>
                    <a:pt x="1306" y="487"/>
                  </a:cubicBezTo>
                  <a:cubicBezTo>
                    <a:pt x="1313" y="475"/>
                    <a:pt x="1317" y="479"/>
                    <a:pt x="1331" y="477"/>
                  </a:cubicBezTo>
                  <a:close/>
                  <a:moveTo>
                    <a:pt x="1331" y="618"/>
                  </a:moveTo>
                  <a:cubicBezTo>
                    <a:pt x="1331" y="876"/>
                    <a:pt x="1331" y="876"/>
                    <a:pt x="1331" y="876"/>
                  </a:cubicBezTo>
                  <a:cubicBezTo>
                    <a:pt x="1329" y="876"/>
                    <a:pt x="1326" y="877"/>
                    <a:pt x="1324" y="877"/>
                  </a:cubicBezTo>
                  <a:cubicBezTo>
                    <a:pt x="1315" y="880"/>
                    <a:pt x="1307" y="883"/>
                    <a:pt x="1300" y="885"/>
                  </a:cubicBezTo>
                  <a:cubicBezTo>
                    <a:pt x="1300" y="622"/>
                    <a:pt x="1300" y="622"/>
                    <a:pt x="1300" y="622"/>
                  </a:cubicBezTo>
                  <a:cubicBezTo>
                    <a:pt x="1303" y="621"/>
                    <a:pt x="1307" y="621"/>
                    <a:pt x="1312" y="621"/>
                  </a:cubicBezTo>
                  <a:cubicBezTo>
                    <a:pt x="1320" y="621"/>
                    <a:pt x="1326" y="620"/>
                    <a:pt x="1331" y="618"/>
                  </a:cubicBezTo>
                  <a:close/>
                  <a:moveTo>
                    <a:pt x="1300" y="477"/>
                  </a:moveTo>
                  <a:cubicBezTo>
                    <a:pt x="1305" y="475"/>
                    <a:pt x="1310" y="473"/>
                    <a:pt x="1316" y="473"/>
                  </a:cubicBezTo>
                  <a:cubicBezTo>
                    <a:pt x="1336" y="473"/>
                    <a:pt x="1314" y="439"/>
                    <a:pt x="1317" y="428"/>
                  </a:cubicBezTo>
                  <a:cubicBezTo>
                    <a:pt x="1320" y="418"/>
                    <a:pt x="1319" y="392"/>
                    <a:pt x="1300" y="392"/>
                  </a:cubicBezTo>
                  <a:lnTo>
                    <a:pt x="1300" y="477"/>
                  </a:lnTo>
                  <a:close/>
                  <a:moveTo>
                    <a:pt x="1300" y="392"/>
                  </a:moveTo>
                  <a:cubicBezTo>
                    <a:pt x="1300" y="477"/>
                    <a:pt x="1300" y="477"/>
                    <a:pt x="1300" y="477"/>
                  </a:cubicBezTo>
                  <a:cubicBezTo>
                    <a:pt x="1288" y="482"/>
                    <a:pt x="1279" y="489"/>
                    <a:pt x="1277" y="475"/>
                  </a:cubicBezTo>
                  <a:cubicBezTo>
                    <a:pt x="1274" y="454"/>
                    <a:pt x="1272" y="456"/>
                    <a:pt x="1291" y="448"/>
                  </a:cubicBezTo>
                  <a:cubicBezTo>
                    <a:pt x="1310" y="440"/>
                    <a:pt x="1283" y="391"/>
                    <a:pt x="1297" y="392"/>
                  </a:cubicBezTo>
                  <a:cubicBezTo>
                    <a:pt x="1298" y="392"/>
                    <a:pt x="1299" y="392"/>
                    <a:pt x="1300" y="392"/>
                  </a:cubicBezTo>
                  <a:close/>
                  <a:moveTo>
                    <a:pt x="1300" y="550"/>
                  </a:moveTo>
                  <a:cubicBezTo>
                    <a:pt x="1300" y="616"/>
                    <a:pt x="1300" y="616"/>
                    <a:pt x="1300" y="616"/>
                  </a:cubicBezTo>
                  <a:cubicBezTo>
                    <a:pt x="1295" y="618"/>
                    <a:pt x="1289" y="618"/>
                    <a:pt x="1283" y="614"/>
                  </a:cubicBezTo>
                  <a:cubicBezTo>
                    <a:pt x="1278" y="611"/>
                    <a:pt x="1269" y="612"/>
                    <a:pt x="1263" y="612"/>
                  </a:cubicBezTo>
                  <a:cubicBezTo>
                    <a:pt x="1263" y="549"/>
                    <a:pt x="1263" y="549"/>
                    <a:pt x="1263" y="549"/>
                  </a:cubicBezTo>
                  <a:cubicBezTo>
                    <a:pt x="1275" y="549"/>
                    <a:pt x="1278" y="551"/>
                    <a:pt x="1293" y="551"/>
                  </a:cubicBezTo>
                  <a:cubicBezTo>
                    <a:pt x="1295" y="551"/>
                    <a:pt x="1298" y="551"/>
                    <a:pt x="1300" y="550"/>
                  </a:cubicBezTo>
                  <a:close/>
                  <a:moveTo>
                    <a:pt x="1300" y="622"/>
                  </a:moveTo>
                  <a:cubicBezTo>
                    <a:pt x="1300" y="885"/>
                    <a:pt x="1300" y="885"/>
                    <a:pt x="1300" y="885"/>
                  </a:cubicBezTo>
                  <a:cubicBezTo>
                    <a:pt x="1293" y="887"/>
                    <a:pt x="1286" y="889"/>
                    <a:pt x="1280" y="891"/>
                  </a:cubicBezTo>
                  <a:cubicBezTo>
                    <a:pt x="1276" y="893"/>
                    <a:pt x="1269" y="890"/>
                    <a:pt x="1263" y="885"/>
                  </a:cubicBezTo>
                  <a:cubicBezTo>
                    <a:pt x="1263" y="636"/>
                    <a:pt x="1263" y="636"/>
                    <a:pt x="1263" y="636"/>
                  </a:cubicBezTo>
                  <a:cubicBezTo>
                    <a:pt x="1265" y="635"/>
                    <a:pt x="1268" y="634"/>
                    <a:pt x="1271" y="633"/>
                  </a:cubicBezTo>
                  <a:cubicBezTo>
                    <a:pt x="1282" y="631"/>
                    <a:pt x="1286" y="625"/>
                    <a:pt x="1300" y="622"/>
                  </a:cubicBezTo>
                  <a:close/>
                  <a:moveTo>
                    <a:pt x="1263" y="470"/>
                  </a:moveTo>
                  <a:cubicBezTo>
                    <a:pt x="1266" y="469"/>
                    <a:pt x="1269" y="467"/>
                    <a:pt x="1271" y="462"/>
                  </a:cubicBezTo>
                  <a:cubicBezTo>
                    <a:pt x="1277" y="448"/>
                    <a:pt x="1277" y="423"/>
                    <a:pt x="1265" y="425"/>
                  </a:cubicBezTo>
                  <a:cubicBezTo>
                    <a:pt x="1264" y="425"/>
                    <a:pt x="1263" y="425"/>
                    <a:pt x="1263" y="425"/>
                  </a:cubicBezTo>
                  <a:cubicBezTo>
                    <a:pt x="1263" y="470"/>
                    <a:pt x="1263" y="470"/>
                    <a:pt x="1263" y="470"/>
                  </a:cubicBezTo>
                  <a:close/>
                  <a:moveTo>
                    <a:pt x="1263" y="235"/>
                  </a:moveTo>
                  <a:cubicBezTo>
                    <a:pt x="1263" y="219"/>
                    <a:pt x="1263" y="219"/>
                    <a:pt x="1263" y="219"/>
                  </a:cubicBezTo>
                  <a:cubicBezTo>
                    <a:pt x="1264" y="219"/>
                    <a:pt x="1265" y="219"/>
                    <a:pt x="1266" y="219"/>
                  </a:cubicBezTo>
                  <a:cubicBezTo>
                    <a:pt x="1277" y="219"/>
                    <a:pt x="1285" y="238"/>
                    <a:pt x="1271" y="238"/>
                  </a:cubicBezTo>
                  <a:cubicBezTo>
                    <a:pt x="1268" y="238"/>
                    <a:pt x="1265" y="237"/>
                    <a:pt x="1263" y="235"/>
                  </a:cubicBezTo>
                  <a:close/>
                  <a:moveTo>
                    <a:pt x="1263" y="219"/>
                  </a:moveTo>
                  <a:cubicBezTo>
                    <a:pt x="1263" y="235"/>
                    <a:pt x="1263" y="235"/>
                    <a:pt x="1263" y="235"/>
                  </a:cubicBezTo>
                  <a:cubicBezTo>
                    <a:pt x="1255" y="230"/>
                    <a:pt x="1252" y="220"/>
                    <a:pt x="1263" y="219"/>
                  </a:cubicBezTo>
                  <a:close/>
                  <a:moveTo>
                    <a:pt x="1263" y="425"/>
                  </a:moveTo>
                  <a:cubicBezTo>
                    <a:pt x="1263" y="470"/>
                    <a:pt x="1263" y="470"/>
                    <a:pt x="1263" y="470"/>
                  </a:cubicBezTo>
                  <a:cubicBezTo>
                    <a:pt x="1256" y="472"/>
                    <a:pt x="1249" y="467"/>
                    <a:pt x="1251" y="457"/>
                  </a:cubicBezTo>
                  <a:cubicBezTo>
                    <a:pt x="1254" y="444"/>
                    <a:pt x="1244" y="423"/>
                    <a:pt x="1263" y="425"/>
                  </a:cubicBezTo>
                  <a:close/>
                  <a:moveTo>
                    <a:pt x="1263" y="549"/>
                  </a:moveTo>
                  <a:cubicBezTo>
                    <a:pt x="1263" y="612"/>
                    <a:pt x="1263" y="612"/>
                    <a:pt x="1263" y="612"/>
                  </a:cubicBezTo>
                  <a:cubicBezTo>
                    <a:pt x="1256" y="612"/>
                    <a:pt x="1250" y="612"/>
                    <a:pt x="1250" y="605"/>
                  </a:cubicBezTo>
                  <a:cubicBezTo>
                    <a:pt x="1250" y="591"/>
                    <a:pt x="1241" y="585"/>
                    <a:pt x="1247" y="573"/>
                  </a:cubicBezTo>
                  <a:cubicBezTo>
                    <a:pt x="1254" y="561"/>
                    <a:pt x="1247" y="548"/>
                    <a:pt x="1261" y="548"/>
                  </a:cubicBezTo>
                  <a:cubicBezTo>
                    <a:pt x="1262" y="548"/>
                    <a:pt x="1262" y="548"/>
                    <a:pt x="1263" y="549"/>
                  </a:cubicBezTo>
                  <a:close/>
                  <a:moveTo>
                    <a:pt x="1263" y="636"/>
                  </a:moveTo>
                  <a:cubicBezTo>
                    <a:pt x="1263" y="885"/>
                    <a:pt x="1263" y="885"/>
                    <a:pt x="1263" y="885"/>
                  </a:cubicBezTo>
                  <a:cubicBezTo>
                    <a:pt x="1252" y="877"/>
                    <a:pt x="1239" y="864"/>
                    <a:pt x="1228" y="853"/>
                  </a:cubicBezTo>
                  <a:cubicBezTo>
                    <a:pt x="1220" y="845"/>
                    <a:pt x="1209" y="835"/>
                    <a:pt x="1201" y="825"/>
                  </a:cubicBezTo>
                  <a:cubicBezTo>
                    <a:pt x="1201" y="730"/>
                    <a:pt x="1201" y="730"/>
                    <a:pt x="1201" y="730"/>
                  </a:cubicBezTo>
                  <a:cubicBezTo>
                    <a:pt x="1207" y="718"/>
                    <a:pt x="1211" y="690"/>
                    <a:pt x="1224" y="688"/>
                  </a:cubicBezTo>
                  <a:cubicBezTo>
                    <a:pt x="1238" y="687"/>
                    <a:pt x="1247" y="672"/>
                    <a:pt x="1247" y="659"/>
                  </a:cubicBezTo>
                  <a:cubicBezTo>
                    <a:pt x="1247" y="650"/>
                    <a:pt x="1253" y="641"/>
                    <a:pt x="1263" y="636"/>
                  </a:cubicBezTo>
                  <a:close/>
                  <a:moveTo>
                    <a:pt x="1201" y="653"/>
                  </a:moveTo>
                  <a:cubicBezTo>
                    <a:pt x="1203" y="653"/>
                    <a:pt x="1206" y="650"/>
                    <a:pt x="1206" y="646"/>
                  </a:cubicBezTo>
                  <a:cubicBezTo>
                    <a:pt x="1207" y="643"/>
                    <a:pt x="1204" y="640"/>
                    <a:pt x="1201" y="642"/>
                  </a:cubicBezTo>
                  <a:cubicBezTo>
                    <a:pt x="1201" y="653"/>
                    <a:pt x="1201" y="653"/>
                    <a:pt x="1201" y="653"/>
                  </a:cubicBezTo>
                  <a:close/>
                  <a:moveTo>
                    <a:pt x="1201" y="329"/>
                  </a:moveTo>
                  <a:cubicBezTo>
                    <a:pt x="1201" y="297"/>
                    <a:pt x="1201" y="297"/>
                    <a:pt x="1201" y="297"/>
                  </a:cubicBezTo>
                  <a:cubicBezTo>
                    <a:pt x="1215" y="297"/>
                    <a:pt x="1221" y="309"/>
                    <a:pt x="1212" y="320"/>
                  </a:cubicBezTo>
                  <a:cubicBezTo>
                    <a:pt x="1209" y="323"/>
                    <a:pt x="1205" y="326"/>
                    <a:pt x="1201" y="329"/>
                  </a:cubicBezTo>
                  <a:close/>
                  <a:moveTo>
                    <a:pt x="1201" y="71"/>
                  </a:moveTo>
                  <a:cubicBezTo>
                    <a:pt x="1201" y="50"/>
                    <a:pt x="1201" y="50"/>
                    <a:pt x="1201" y="50"/>
                  </a:cubicBezTo>
                  <a:cubicBezTo>
                    <a:pt x="1217" y="49"/>
                    <a:pt x="1245" y="67"/>
                    <a:pt x="1225" y="69"/>
                  </a:cubicBezTo>
                  <a:cubicBezTo>
                    <a:pt x="1218" y="70"/>
                    <a:pt x="1209" y="71"/>
                    <a:pt x="1201" y="71"/>
                  </a:cubicBezTo>
                  <a:close/>
                  <a:moveTo>
                    <a:pt x="1201" y="50"/>
                  </a:moveTo>
                  <a:cubicBezTo>
                    <a:pt x="1201" y="71"/>
                    <a:pt x="1201" y="71"/>
                    <a:pt x="1201" y="71"/>
                  </a:cubicBezTo>
                  <a:cubicBezTo>
                    <a:pt x="1198" y="72"/>
                    <a:pt x="1195" y="72"/>
                    <a:pt x="1192" y="72"/>
                  </a:cubicBezTo>
                  <a:cubicBezTo>
                    <a:pt x="1192" y="53"/>
                    <a:pt x="1192" y="53"/>
                    <a:pt x="1192" y="53"/>
                  </a:cubicBezTo>
                  <a:cubicBezTo>
                    <a:pt x="1193" y="52"/>
                    <a:pt x="1194" y="52"/>
                    <a:pt x="1195" y="51"/>
                  </a:cubicBezTo>
                  <a:cubicBezTo>
                    <a:pt x="1197" y="50"/>
                    <a:pt x="1199" y="50"/>
                    <a:pt x="1201" y="50"/>
                  </a:cubicBezTo>
                  <a:close/>
                  <a:moveTo>
                    <a:pt x="1201" y="297"/>
                  </a:moveTo>
                  <a:cubicBezTo>
                    <a:pt x="1201" y="329"/>
                    <a:pt x="1201" y="329"/>
                    <a:pt x="1201" y="329"/>
                  </a:cubicBezTo>
                  <a:cubicBezTo>
                    <a:pt x="1198" y="331"/>
                    <a:pt x="1195" y="333"/>
                    <a:pt x="1192" y="334"/>
                  </a:cubicBezTo>
                  <a:cubicBezTo>
                    <a:pt x="1192" y="298"/>
                    <a:pt x="1192" y="298"/>
                    <a:pt x="1192" y="298"/>
                  </a:cubicBezTo>
                  <a:cubicBezTo>
                    <a:pt x="1195" y="297"/>
                    <a:pt x="1198" y="297"/>
                    <a:pt x="1201" y="297"/>
                  </a:cubicBezTo>
                  <a:close/>
                  <a:moveTo>
                    <a:pt x="1201" y="642"/>
                  </a:moveTo>
                  <a:cubicBezTo>
                    <a:pt x="1201" y="653"/>
                    <a:pt x="1201" y="653"/>
                    <a:pt x="1201" y="653"/>
                  </a:cubicBezTo>
                  <a:cubicBezTo>
                    <a:pt x="1200" y="653"/>
                    <a:pt x="1199" y="653"/>
                    <a:pt x="1198" y="651"/>
                  </a:cubicBezTo>
                  <a:cubicBezTo>
                    <a:pt x="1194" y="647"/>
                    <a:pt x="1194" y="644"/>
                    <a:pt x="1199" y="642"/>
                  </a:cubicBezTo>
                  <a:cubicBezTo>
                    <a:pt x="1200" y="642"/>
                    <a:pt x="1200" y="642"/>
                    <a:pt x="1201" y="642"/>
                  </a:cubicBezTo>
                  <a:close/>
                  <a:moveTo>
                    <a:pt x="1201" y="730"/>
                  </a:moveTo>
                  <a:cubicBezTo>
                    <a:pt x="1201" y="825"/>
                    <a:pt x="1201" y="825"/>
                    <a:pt x="1201" y="825"/>
                  </a:cubicBezTo>
                  <a:cubicBezTo>
                    <a:pt x="1198" y="821"/>
                    <a:pt x="1195" y="818"/>
                    <a:pt x="1192" y="814"/>
                  </a:cubicBezTo>
                  <a:cubicBezTo>
                    <a:pt x="1192" y="794"/>
                    <a:pt x="1192" y="794"/>
                    <a:pt x="1192" y="794"/>
                  </a:cubicBezTo>
                  <a:cubicBezTo>
                    <a:pt x="1203" y="784"/>
                    <a:pt x="1198" y="781"/>
                    <a:pt x="1192" y="774"/>
                  </a:cubicBezTo>
                  <a:cubicBezTo>
                    <a:pt x="1192" y="744"/>
                    <a:pt x="1192" y="744"/>
                    <a:pt x="1192" y="744"/>
                  </a:cubicBezTo>
                  <a:cubicBezTo>
                    <a:pt x="1195" y="740"/>
                    <a:pt x="1197" y="735"/>
                    <a:pt x="1200" y="732"/>
                  </a:cubicBezTo>
                  <a:cubicBezTo>
                    <a:pt x="1200" y="731"/>
                    <a:pt x="1200" y="731"/>
                    <a:pt x="1201" y="730"/>
                  </a:cubicBezTo>
                  <a:close/>
                  <a:moveTo>
                    <a:pt x="1192" y="687"/>
                  </a:moveTo>
                  <a:cubicBezTo>
                    <a:pt x="1192" y="675"/>
                    <a:pt x="1192" y="675"/>
                    <a:pt x="1192" y="675"/>
                  </a:cubicBezTo>
                  <a:cubicBezTo>
                    <a:pt x="1196" y="674"/>
                    <a:pt x="1198" y="676"/>
                    <a:pt x="1197" y="680"/>
                  </a:cubicBezTo>
                  <a:cubicBezTo>
                    <a:pt x="1197" y="683"/>
                    <a:pt x="1195" y="686"/>
                    <a:pt x="1192" y="687"/>
                  </a:cubicBezTo>
                  <a:close/>
                  <a:moveTo>
                    <a:pt x="1192" y="53"/>
                  </a:moveTo>
                  <a:cubicBezTo>
                    <a:pt x="1192" y="72"/>
                    <a:pt x="1192" y="72"/>
                    <a:pt x="1192" y="72"/>
                  </a:cubicBezTo>
                  <a:cubicBezTo>
                    <a:pt x="1181" y="74"/>
                    <a:pt x="1174" y="77"/>
                    <a:pt x="1180" y="82"/>
                  </a:cubicBezTo>
                  <a:cubicBezTo>
                    <a:pt x="1192" y="93"/>
                    <a:pt x="1160" y="102"/>
                    <a:pt x="1177" y="111"/>
                  </a:cubicBezTo>
                  <a:cubicBezTo>
                    <a:pt x="1194" y="120"/>
                    <a:pt x="1189" y="141"/>
                    <a:pt x="1172" y="141"/>
                  </a:cubicBezTo>
                  <a:cubicBezTo>
                    <a:pt x="1155" y="141"/>
                    <a:pt x="1173" y="152"/>
                    <a:pt x="1160" y="165"/>
                  </a:cubicBezTo>
                  <a:cubicBezTo>
                    <a:pt x="1147" y="178"/>
                    <a:pt x="1151" y="187"/>
                    <a:pt x="1133" y="187"/>
                  </a:cubicBezTo>
                  <a:cubicBezTo>
                    <a:pt x="1115" y="187"/>
                    <a:pt x="1155" y="216"/>
                    <a:pt x="1134" y="216"/>
                  </a:cubicBezTo>
                  <a:cubicBezTo>
                    <a:pt x="1114" y="216"/>
                    <a:pt x="1107" y="242"/>
                    <a:pt x="1128" y="239"/>
                  </a:cubicBezTo>
                  <a:cubicBezTo>
                    <a:pt x="1149" y="237"/>
                    <a:pt x="1147" y="246"/>
                    <a:pt x="1125" y="256"/>
                  </a:cubicBezTo>
                  <a:cubicBezTo>
                    <a:pt x="1103" y="267"/>
                    <a:pt x="1068" y="267"/>
                    <a:pt x="1058" y="284"/>
                  </a:cubicBezTo>
                  <a:cubicBezTo>
                    <a:pt x="1047" y="300"/>
                    <a:pt x="1008" y="299"/>
                    <a:pt x="1008" y="315"/>
                  </a:cubicBezTo>
                  <a:cubicBezTo>
                    <a:pt x="1008" y="330"/>
                    <a:pt x="1002" y="388"/>
                    <a:pt x="972" y="377"/>
                  </a:cubicBezTo>
                  <a:cubicBezTo>
                    <a:pt x="942" y="367"/>
                    <a:pt x="936" y="337"/>
                    <a:pt x="924" y="319"/>
                  </a:cubicBezTo>
                  <a:cubicBezTo>
                    <a:pt x="912" y="300"/>
                    <a:pt x="930" y="281"/>
                    <a:pt x="919" y="275"/>
                  </a:cubicBezTo>
                  <a:cubicBezTo>
                    <a:pt x="907" y="268"/>
                    <a:pt x="945" y="238"/>
                    <a:pt x="932" y="247"/>
                  </a:cubicBezTo>
                  <a:cubicBezTo>
                    <a:pt x="919" y="256"/>
                    <a:pt x="898" y="243"/>
                    <a:pt x="916" y="239"/>
                  </a:cubicBezTo>
                  <a:cubicBezTo>
                    <a:pt x="934" y="236"/>
                    <a:pt x="928" y="217"/>
                    <a:pt x="915" y="221"/>
                  </a:cubicBezTo>
                  <a:cubicBezTo>
                    <a:pt x="902" y="225"/>
                    <a:pt x="888" y="219"/>
                    <a:pt x="904" y="206"/>
                  </a:cubicBezTo>
                  <a:cubicBezTo>
                    <a:pt x="921" y="193"/>
                    <a:pt x="914" y="197"/>
                    <a:pt x="902" y="193"/>
                  </a:cubicBezTo>
                  <a:cubicBezTo>
                    <a:pt x="896" y="191"/>
                    <a:pt x="895" y="184"/>
                    <a:pt x="892" y="177"/>
                  </a:cubicBezTo>
                  <a:cubicBezTo>
                    <a:pt x="892" y="40"/>
                    <a:pt x="892" y="40"/>
                    <a:pt x="892" y="40"/>
                  </a:cubicBezTo>
                  <a:cubicBezTo>
                    <a:pt x="918" y="44"/>
                    <a:pt x="920" y="61"/>
                    <a:pt x="934" y="58"/>
                  </a:cubicBezTo>
                  <a:cubicBezTo>
                    <a:pt x="950" y="54"/>
                    <a:pt x="916" y="20"/>
                    <a:pt x="955" y="43"/>
                  </a:cubicBezTo>
                  <a:cubicBezTo>
                    <a:pt x="994" y="67"/>
                    <a:pt x="966" y="41"/>
                    <a:pt x="982" y="41"/>
                  </a:cubicBezTo>
                  <a:cubicBezTo>
                    <a:pt x="999" y="41"/>
                    <a:pt x="971" y="16"/>
                    <a:pt x="1001" y="17"/>
                  </a:cubicBezTo>
                  <a:cubicBezTo>
                    <a:pt x="1031" y="19"/>
                    <a:pt x="1031" y="0"/>
                    <a:pt x="1068" y="0"/>
                  </a:cubicBezTo>
                  <a:cubicBezTo>
                    <a:pt x="1114" y="0"/>
                    <a:pt x="1195" y="38"/>
                    <a:pt x="1154" y="33"/>
                  </a:cubicBezTo>
                  <a:cubicBezTo>
                    <a:pt x="1112" y="28"/>
                    <a:pt x="1056" y="26"/>
                    <a:pt x="1082" y="42"/>
                  </a:cubicBezTo>
                  <a:cubicBezTo>
                    <a:pt x="1108" y="58"/>
                    <a:pt x="1114" y="28"/>
                    <a:pt x="1123" y="42"/>
                  </a:cubicBezTo>
                  <a:cubicBezTo>
                    <a:pt x="1132" y="56"/>
                    <a:pt x="1147" y="42"/>
                    <a:pt x="1158" y="51"/>
                  </a:cubicBezTo>
                  <a:cubicBezTo>
                    <a:pt x="1167" y="59"/>
                    <a:pt x="1180" y="58"/>
                    <a:pt x="1192" y="53"/>
                  </a:cubicBezTo>
                  <a:close/>
                  <a:moveTo>
                    <a:pt x="1192" y="298"/>
                  </a:moveTo>
                  <a:cubicBezTo>
                    <a:pt x="1192" y="298"/>
                    <a:pt x="1192" y="298"/>
                    <a:pt x="1192" y="298"/>
                  </a:cubicBezTo>
                  <a:cubicBezTo>
                    <a:pt x="1181" y="296"/>
                    <a:pt x="1176" y="298"/>
                    <a:pt x="1162" y="292"/>
                  </a:cubicBezTo>
                  <a:cubicBezTo>
                    <a:pt x="1148" y="286"/>
                    <a:pt x="1135" y="312"/>
                    <a:pt x="1156" y="329"/>
                  </a:cubicBezTo>
                  <a:cubicBezTo>
                    <a:pt x="1169" y="339"/>
                    <a:pt x="1182" y="338"/>
                    <a:pt x="1192" y="334"/>
                  </a:cubicBezTo>
                  <a:cubicBezTo>
                    <a:pt x="1192" y="298"/>
                    <a:pt x="1192" y="298"/>
                    <a:pt x="1192" y="298"/>
                  </a:cubicBezTo>
                  <a:close/>
                  <a:moveTo>
                    <a:pt x="1192" y="675"/>
                  </a:moveTo>
                  <a:cubicBezTo>
                    <a:pt x="1192" y="687"/>
                    <a:pt x="1192" y="687"/>
                    <a:pt x="1192" y="687"/>
                  </a:cubicBezTo>
                  <a:cubicBezTo>
                    <a:pt x="1191" y="687"/>
                    <a:pt x="1190" y="687"/>
                    <a:pt x="1189" y="685"/>
                  </a:cubicBezTo>
                  <a:cubicBezTo>
                    <a:pt x="1185" y="680"/>
                    <a:pt x="1185" y="677"/>
                    <a:pt x="1190" y="676"/>
                  </a:cubicBezTo>
                  <a:cubicBezTo>
                    <a:pt x="1191" y="676"/>
                    <a:pt x="1192" y="675"/>
                    <a:pt x="1192" y="675"/>
                  </a:cubicBezTo>
                  <a:close/>
                  <a:moveTo>
                    <a:pt x="1192" y="744"/>
                  </a:moveTo>
                  <a:cubicBezTo>
                    <a:pt x="1192" y="774"/>
                    <a:pt x="1192" y="774"/>
                    <a:pt x="1192" y="774"/>
                  </a:cubicBezTo>
                  <a:cubicBezTo>
                    <a:pt x="1192" y="773"/>
                    <a:pt x="1191" y="772"/>
                    <a:pt x="1190" y="770"/>
                  </a:cubicBezTo>
                  <a:cubicBezTo>
                    <a:pt x="1185" y="764"/>
                    <a:pt x="1188" y="754"/>
                    <a:pt x="1192" y="744"/>
                  </a:cubicBezTo>
                  <a:close/>
                  <a:moveTo>
                    <a:pt x="1192" y="794"/>
                  </a:moveTo>
                  <a:cubicBezTo>
                    <a:pt x="1192" y="814"/>
                    <a:pt x="1192" y="814"/>
                    <a:pt x="1192" y="814"/>
                  </a:cubicBezTo>
                  <a:cubicBezTo>
                    <a:pt x="1188" y="807"/>
                    <a:pt x="1186" y="800"/>
                    <a:pt x="1191" y="795"/>
                  </a:cubicBezTo>
                  <a:cubicBezTo>
                    <a:pt x="1192" y="795"/>
                    <a:pt x="1192" y="794"/>
                    <a:pt x="1192" y="794"/>
                  </a:cubicBezTo>
                  <a:close/>
                  <a:moveTo>
                    <a:pt x="892" y="1210"/>
                  </a:moveTo>
                  <a:cubicBezTo>
                    <a:pt x="892" y="869"/>
                    <a:pt x="892" y="869"/>
                    <a:pt x="892" y="869"/>
                  </a:cubicBezTo>
                  <a:cubicBezTo>
                    <a:pt x="901" y="875"/>
                    <a:pt x="910" y="880"/>
                    <a:pt x="919" y="880"/>
                  </a:cubicBezTo>
                  <a:cubicBezTo>
                    <a:pt x="936" y="880"/>
                    <a:pt x="933" y="897"/>
                    <a:pt x="933" y="914"/>
                  </a:cubicBezTo>
                  <a:cubicBezTo>
                    <a:pt x="933" y="931"/>
                    <a:pt x="955" y="931"/>
                    <a:pt x="979" y="938"/>
                  </a:cubicBezTo>
                  <a:cubicBezTo>
                    <a:pt x="1002" y="946"/>
                    <a:pt x="1012" y="945"/>
                    <a:pt x="1036" y="959"/>
                  </a:cubicBezTo>
                  <a:cubicBezTo>
                    <a:pt x="1059" y="973"/>
                    <a:pt x="1064" y="981"/>
                    <a:pt x="1053" y="998"/>
                  </a:cubicBezTo>
                  <a:cubicBezTo>
                    <a:pt x="1041" y="1015"/>
                    <a:pt x="1016" y="1041"/>
                    <a:pt x="1015" y="1066"/>
                  </a:cubicBezTo>
                  <a:cubicBezTo>
                    <a:pt x="1014" y="1090"/>
                    <a:pt x="998" y="1114"/>
                    <a:pt x="981" y="1116"/>
                  </a:cubicBezTo>
                  <a:cubicBezTo>
                    <a:pt x="964" y="1119"/>
                    <a:pt x="949" y="1132"/>
                    <a:pt x="949" y="1144"/>
                  </a:cubicBezTo>
                  <a:cubicBezTo>
                    <a:pt x="949" y="1155"/>
                    <a:pt x="933" y="1150"/>
                    <a:pt x="932" y="1172"/>
                  </a:cubicBezTo>
                  <a:cubicBezTo>
                    <a:pt x="930" y="1194"/>
                    <a:pt x="911" y="1219"/>
                    <a:pt x="902" y="1215"/>
                  </a:cubicBezTo>
                  <a:cubicBezTo>
                    <a:pt x="900" y="1214"/>
                    <a:pt x="896" y="1212"/>
                    <a:pt x="892" y="1210"/>
                  </a:cubicBezTo>
                  <a:close/>
                  <a:moveTo>
                    <a:pt x="892" y="518"/>
                  </a:moveTo>
                  <a:cubicBezTo>
                    <a:pt x="892" y="476"/>
                    <a:pt x="892" y="476"/>
                    <a:pt x="892" y="476"/>
                  </a:cubicBezTo>
                  <a:cubicBezTo>
                    <a:pt x="904" y="480"/>
                    <a:pt x="907" y="492"/>
                    <a:pt x="912" y="503"/>
                  </a:cubicBezTo>
                  <a:cubicBezTo>
                    <a:pt x="918" y="515"/>
                    <a:pt x="914" y="528"/>
                    <a:pt x="894" y="519"/>
                  </a:cubicBezTo>
                  <a:cubicBezTo>
                    <a:pt x="893" y="519"/>
                    <a:pt x="893" y="519"/>
                    <a:pt x="892" y="518"/>
                  </a:cubicBezTo>
                  <a:close/>
                  <a:moveTo>
                    <a:pt x="1175" y="648"/>
                  </a:moveTo>
                  <a:cubicBezTo>
                    <a:pt x="1179" y="646"/>
                    <a:pt x="1183" y="648"/>
                    <a:pt x="1182" y="652"/>
                  </a:cubicBezTo>
                  <a:cubicBezTo>
                    <a:pt x="1181" y="657"/>
                    <a:pt x="1177" y="662"/>
                    <a:pt x="1173" y="657"/>
                  </a:cubicBezTo>
                  <a:cubicBezTo>
                    <a:pt x="1170" y="653"/>
                    <a:pt x="1170" y="650"/>
                    <a:pt x="1175" y="648"/>
                  </a:cubicBezTo>
                  <a:close/>
                  <a:moveTo>
                    <a:pt x="892" y="40"/>
                  </a:moveTo>
                  <a:cubicBezTo>
                    <a:pt x="892" y="177"/>
                    <a:pt x="892" y="177"/>
                    <a:pt x="892" y="177"/>
                  </a:cubicBezTo>
                  <a:cubicBezTo>
                    <a:pt x="889" y="170"/>
                    <a:pt x="884" y="162"/>
                    <a:pt x="872" y="159"/>
                  </a:cubicBezTo>
                  <a:cubicBezTo>
                    <a:pt x="860" y="156"/>
                    <a:pt x="847" y="157"/>
                    <a:pt x="835" y="158"/>
                  </a:cubicBezTo>
                  <a:cubicBezTo>
                    <a:pt x="835" y="59"/>
                    <a:pt x="835" y="59"/>
                    <a:pt x="835" y="59"/>
                  </a:cubicBezTo>
                  <a:cubicBezTo>
                    <a:pt x="864" y="57"/>
                    <a:pt x="859" y="37"/>
                    <a:pt x="888" y="39"/>
                  </a:cubicBezTo>
                  <a:cubicBezTo>
                    <a:pt x="889" y="39"/>
                    <a:pt x="890" y="40"/>
                    <a:pt x="892" y="40"/>
                  </a:cubicBezTo>
                  <a:close/>
                  <a:moveTo>
                    <a:pt x="892" y="476"/>
                  </a:moveTo>
                  <a:cubicBezTo>
                    <a:pt x="892" y="518"/>
                    <a:pt x="892" y="518"/>
                    <a:pt x="892" y="518"/>
                  </a:cubicBezTo>
                  <a:cubicBezTo>
                    <a:pt x="874" y="511"/>
                    <a:pt x="864" y="510"/>
                    <a:pt x="872" y="492"/>
                  </a:cubicBezTo>
                  <a:cubicBezTo>
                    <a:pt x="880" y="474"/>
                    <a:pt x="870" y="475"/>
                    <a:pt x="882" y="476"/>
                  </a:cubicBezTo>
                  <a:cubicBezTo>
                    <a:pt x="886" y="475"/>
                    <a:pt x="889" y="476"/>
                    <a:pt x="892" y="476"/>
                  </a:cubicBezTo>
                  <a:close/>
                  <a:moveTo>
                    <a:pt x="892" y="869"/>
                  </a:moveTo>
                  <a:cubicBezTo>
                    <a:pt x="892" y="1210"/>
                    <a:pt x="892" y="1210"/>
                    <a:pt x="892" y="1210"/>
                  </a:cubicBezTo>
                  <a:cubicBezTo>
                    <a:pt x="879" y="1204"/>
                    <a:pt x="864" y="1198"/>
                    <a:pt x="873" y="1211"/>
                  </a:cubicBezTo>
                  <a:cubicBezTo>
                    <a:pt x="886" y="1229"/>
                    <a:pt x="889" y="1238"/>
                    <a:pt x="875" y="1245"/>
                  </a:cubicBezTo>
                  <a:cubicBezTo>
                    <a:pt x="861" y="1251"/>
                    <a:pt x="845" y="1275"/>
                    <a:pt x="835" y="1271"/>
                  </a:cubicBezTo>
                  <a:cubicBezTo>
                    <a:pt x="835" y="840"/>
                    <a:pt x="835" y="840"/>
                    <a:pt x="835" y="840"/>
                  </a:cubicBezTo>
                  <a:cubicBezTo>
                    <a:pt x="843" y="841"/>
                    <a:pt x="852" y="843"/>
                    <a:pt x="862" y="849"/>
                  </a:cubicBezTo>
                  <a:cubicBezTo>
                    <a:pt x="872" y="855"/>
                    <a:pt x="882" y="863"/>
                    <a:pt x="892" y="869"/>
                  </a:cubicBezTo>
                  <a:close/>
                  <a:moveTo>
                    <a:pt x="835" y="545"/>
                  </a:moveTo>
                  <a:cubicBezTo>
                    <a:pt x="835" y="529"/>
                    <a:pt x="835" y="529"/>
                    <a:pt x="835" y="529"/>
                  </a:cubicBezTo>
                  <a:cubicBezTo>
                    <a:pt x="846" y="528"/>
                    <a:pt x="848" y="546"/>
                    <a:pt x="838" y="546"/>
                  </a:cubicBezTo>
                  <a:cubicBezTo>
                    <a:pt x="837" y="546"/>
                    <a:pt x="836" y="546"/>
                    <a:pt x="835" y="545"/>
                  </a:cubicBezTo>
                  <a:close/>
                  <a:moveTo>
                    <a:pt x="835" y="486"/>
                  </a:moveTo>
                  <a:cubicBezTo>
                    <a:pt x="839" y="490"/>
                    <a:pt x="841" y="491"/>
                    <a:pt x="845" y="485"/>
                  </a:cubicBezTo>
                  <a:cubicBezTo>
                    <a:pt x="850" y="476"/>
                    <a:pt x="860" y="469"/>
                    <a:pt x="882" y="469"/>
                  </a:cubicBezTo>
                  <a:cubicBezTo>
                    <a:pt x="904" y="469"/>
                    <a:pt x="872" y="447"/>
                    <a:pt x="876" y="438"/>
                  </a:cubicBezTo>
                  <a:cubicBezTo>
                    <a:pt x="880" y="429"/>
                    <a:pt x="860" y="425"/>
                    <a:pt x="850" y="415"/>
                  </a:cubicBezTo>
                  <a:cubicBezTo>
                    <a:pt x="842" y="407"/>
                    <a:pt x="842" y="389"/>
                    <a:pt x="835" y="379"/>
                  </a:cubicBezTo>
                  <a:cubicBezTo>
                    <a:pt x="835" y="486"/>
                    <a:pt x="835" y="486"/>
                    <a:pt x="835" y="486"/>
                  </a:cubicBezTo>
                  <a:close/>
                  <a:moveTo>
                    <a:pt x="835" y="302"/>
                  </a:moveTo>
                  <a:cubicBezTo>
                    <a:pt x="835" y="286"/>
                    <a:pt x="835" y="286"/>
                    <a:pt x="835" y="286"/>
                  </a:cubicBezTo>
                  <a:cubicBezTo>
                    <a:pt x="840" y="293"/>
                    <a:pt x="841" y="301"/>
                    <a:pt x="835" y="302"/>
                  </a:cubicBezTo>
                  <a:close/>
                  <a:moveTo>
                    <a:pt x="835" y="38"/>
                  </a:moveTo>
                  <a:cubicBezTo>
                    <a:pt x="837" y="38"/>
                    <a:pt x="838" y="37"/>
                    <a:pt x="840" y="37"/>
                  </a:cubicBezTo>
                  <a:cubicBezTo>
                    <a:pt x="848" y="34"/>
                    <a:pt x="844" y="31"/>
                    <a:pt x="835" y="28"/>
                  </a:cubicBezTo>
                  <a:lnTo>
                    <a:pt x="835" y="38"/>
                  </a:lnTo>
                  <a:close/>
                  <a:moveTo>
                    <a:pt x="835" y="28"/>
                  </a:moveTo>
                  <a:cubicBezTo>
                    <a:pt x="835" y="38"/>
                    <a:pt x="835" y="38"/>
                    <a:pt x="835" y="38"/>
                  </a:cubicBezTo>
                  <a:cubicBezTo>
                    <a:pt x="829" y="41"/>
                    <a:pt x="823" y="43"/>
                    <a:pt x="818" y="46"/>
                  </a:cubicBezTo>
                  <a:cubicBezTo>
                    <a:pt x="818" y="25"/>
                    <a:pt x="818" y="25"/>
                    <a:pt x="818" y="25"/>
                  </a:cubicBezTo>
                  <a:cubicBezTo>
                    <a:pt x="825" y="26"/>
                    <a:pt x="831" y="27"/>
                    <a:pt x="835" y="28"/>
                  </a:cubicBezTo>
                  <a:close/>
                  <a:moveTo>
                    <a:pt x="835" y="59"/>
                  </a:moveTo>
                  <a:cubicBezTo>
                    <a:pt x="835" y="158"/>
                    <a:pt x="835" y="158"/>
                    <a:pt x="835" y="158"/>
                  </a:cubicBezTo>
                  <a:cubicBezTo>
                    <a:pt x="829" y="158"/>
                    <a:pt x="824" y="158"/>
                    <a:pt x="818" y="157"/>
                  </a:cubicBezTo>
                  <a:cubicBezTo>
                    <a:pt x="818" y="101"/>
                    <a:pt x="818" y="101"/>
                    <a:pt x="818" y="101"/>
                  </a:cubicBezTo>
                  <a:cubicBezTo>
                    <a:pt x="826" y="96"/>
                    <a:pt x="825" y="87"/>
                    <a:pt x="818" y="83"/>
                  </a:cubicBezTo>
                  <a:cubicBezTo>
                    <a:pt x="818" y="60"/>
                    <a:pt x="818" y="60"/>
                    <a:pt x="818" y="60"/>
                  </a:cubicBezTo>
                  <a:cubicBezTo>
                    <a:pt x="822" y="59"/>
                    <a:pt x="826" y="59"/>
                    <a:pt x="830" y="59"/>
                  </a:cubicBezTo>
                  <a:cubicBezTo>
                    <a:pt x="832" y="59"/>
                    <a:pt x="834" y="59"/>
                    <a:pt x="835" y="59"/>
                  </a:cubicBezTo>
                  <a:close/>
                  <a:moveTo>
                    <a:pt x="835" y="286"/>
                  </a:moveTo>
                  <a:cubicBezTo>
                    <a:pt x="835" y="302"/>
                    <a:pt x="835" y="302"/>
                    <a:pt x="835" y="302"/>
                  </a:cubicBezTo>
                  <a:cubicBezTo>
                    <a:pt x="834" y="303"/>
                    <a:pt x="832" y="303"/>
                    <a:pt x="829" y="302"/>
                  </a:cubicBezTo>
                  <a:cubicBezTo>
                    <a:pt x="825" y="301"/>
                    <a:pt x="822" y="300"/>
                    <a:pt x="818" y="300"/>
                  </a:cubicBezTo>
                  <a:cubicBezTo>
                    <a:pt x="818" y="273"/>
                    <a:pt x="818" y="273"/>
                    <a:pt x="818" y="273"/>
                  </a:cubicBezTo>
                  <a:cubicBezTo>
                    <a:pt x="819" y="273"/>
                    <a:pt x="819" y="273"/>
                    <a:pt x="820" y="273"/>
                  </a:cubicBezTo>
                  <a:cubicBezTo>
                    <a:pt x="827" y="276"/>
                    <a:pt x="832" y="281"/>
                    <a:pt x="835" y="286"/>
                  </a:cubicBezTo>
                  <a:close/>
                  <a:moveTo>
                    <a:pt x="835" y="379"/>
                  </a:moveTo>
                  <a:cubicBezTo>
                    <a:pt x="835" y="486"/>
                    <a:pt x="835" y="486"/>
                    <a:pt x="835" y="486"/>
                  </a:cubicBezTo>
                  <a:cubicBezTo>
                    <a:pt x="833" y="484"/>
                    <a:pt x="831" y="482"/>
                    <a:pt x="828" y="480"/>
                  </a:cubicBezTo>
                  <a:cubicBezTo>
                    <a:pt x="826" y="478"/>
                    <a:pt x="822" y="478"/>
                    <a:pt x="818" y="479"/>
                  </a:cubicBezTo>
                  <a:cubicBezTo>
                    <a:pt x="818" y="373"/>
                    <a:pt x="818" y="373"/>
                    <a:pt x="818" y="373"/>
                  </a:cubicBezTo>
                  <a:cubicBezTo>
                    <a:pt x="820" y="372"/>
                    <a:pt x="822" y="372"/>
                    <a:pt x="825" y="372"/>
                  </a:cubicBezTo>
                  <a:cubicBezTo>
                    <a:pt x="830" y="372"/>
                    <a:pt x="833" y="375"/>
                    <a:pt x="835" y="379"/>
                  </a:cubicBezTo>
                  <a:close/>
                  <a:moveTo>
                    <a:pt x="835" y="529"/>
                  </a:moveTo>
                  <a:cubicBezTo>
                    <a:pt x="835" y="545"/>
                    <a:pt x="835" y="545"/>
                    <a:pt x="835" y="545"/>
                  </a:cubicBezTo>
                  <a:cubicBezTo>
                    <a:pt x="826" y="543"/>
                    <a:pt x="822" y="531"/>
                    <a:pt x="833" y="529"/>
                  </a:cubicBezTo>
                  <a:cubicBezTo>
                    <a:pt x="834" y="529"/>
                    <a:pt x="835" y="529"/>
                    <a:pt x="835" y="529"/>
                  </a:cubicBezTo>
                  <a:close/>
                  <a:moveTo>
                    <a:pt x="835" y="840"/>
                  </a:moveTo>
                  <a:cubicBezTo>
                    <a:pt x="835" y="1271"/>
                    <a:pt x="835" y="1271"/>
                    <a:pt x="835" y="1271"/>
                  </a:cubicBezTo>
                  <a:cubicBezTo>
                    <a:pt x="835" y="1271"/>
                    <a:pt x="834" y="1270"/>
                    <a:pt x="833" y="1270"/>
                  </a:cubicBezTo>
                  <a:cubicBezTo>
                    <a:pt x="824" y="1261"/>
                    <a:pt x="825" y="1271"/>
                    <a:pt x="825" y="1280"/>
                  </a:cubicBezTo>
                  <a:cubicBezTo>
                    <a:pt x="825" y="1287"/>
                    <a:pt x="824" y="1298"/>
                    <a:pt x="818" y="1304"/>
                  </a:cubicBezTo>
                  <a:cubicBezTo>
                    <a:pt x="818" y="839"/>
                    <a:pt x="818" y="839"/>
                    <a:pt x="818" y="839"/>
                  </a:cubicBezTo>
                  <a:cubicBezTo>
                    <a:pt x="824" y="839"/>
                    <a:pt x="829" y="839"/>
                    <a:pt x="835" y="840"/>
                  </a:cubicBezTo>
                  <a:close/>
                  <a:moveTo>
                    <a:pt x="818" y="783"/>
                  </a:moveTo>
                  <a:cubicBezTo>
                    <a:pt x="818" y="780"/>
                    <a:pt x="818" y="780"/>
                    <a:pt x="818" y="780"/>
                  </a:cubicBezTo>
                  <a:cubicBezTo>
                    <a:pt x="820" y="781"/>
                    <a:pt x="820" y="782"/>
                    <a:pt x="818" y="783"/>
                  </a:cubicBezTo>
                  <a:close/>
                  <a:moveTo>
                    <a:pt x="818" y="552"/>
                  </a:moveTo>
                  <a:cubicBezTo>
                    <a:pt x="819" y="552"/>
                    <a:pt x="820" y="552"/>
                    <a:pt x="820" y="552"/>
                  </a:cubicBezTo>
                  <a:cubicBezTo>
                    <a:pt x="828" y="552"/>
                    <a:pt x="826" y="539"/>
                    <a:pt x="818" y="539"/>
                  </a:cubicBezTo>
                  <a:cubicBezTo>
                    <a:pt x="818" y="552"/>
                    <a:pt x="818" y="552"/>
                    <a:pt x="818" y="552"/>
                  </a:cubicBezTo>
                  <a:close/>
                  <a:moveTo>
                    <a:pt x="818" y="530"/>
                  </a:moveTo>
                  <a:cubicBezTo>
                    <a:pt x="819" y="529"/>
                    <a:pt x="820" y="529"/>
                    <a:pt x="820" y="528"/>
                  </a:cubicBezTo>
                  <a:cubicBezTo>
                    <a:pt x="827" y="519"/>
                    <a:pt x="825" y="509"/>
                    <a:pt x="818" y="502"/>
                  </a:cubicBezTo>
                  <a:cubicBezTo>
                    <a:pt x="818" y="530"/>
                    <a:pt x="818" y="530"/>
                    <a:pt x="818" y="530"/>
                  </a:cubicBezTo>
                  <a:close/>
                  <a:moveTo>
                    <a:pt x="818" y="347"/>
                  </a:moveTo>
                  <a:cubicBezTo>
                    <a:pt x="818" y="323"/>
                    <a:pt x="818" y="323"/>
                    <a:pt x="818" y="323"/>
                  </a:cubicBezTo>
                  <a:cubicBezTo>
                    <a:pt x="826" y="332"/>
                    <a:pt x="824" y="342"/>
                    <a:pt x="818" y="347"/>
                  </a:cubicBezTo>
                  <a:close/>
                  <a:moveTo>
                    <a:pt x="818" y="25"/>
                  </a:moveTo>
                  <a:cubicBezTo>
                    <a:pt x="818" y="46"/>
                    <a:pt x="818" y="46"/>
                    <a:pt x="818" y="46"/>
                  </a:cubicBezTo>
                  <a:cubicBezTo>
                    <a:pt x="813" y="49"/>
                    <a:pt x="809" y="52"/>
                    <a:pt x="805" y="55"/>
                  </a:cubicBezTo>
                  <a:cubicBezTo>
                    <a:pt x="805" y="24"/>
                    <a:pt x="805" y="24"/>
                    <a:pt x="805" y="24"/>
                  </a:cubicBezTo>
                  <a:cubicBezTo>
                    <a:pt x="810" y="24"/>
                    <a:pt x="814" y="25"/>
                    <a:pt x="818" y="25"/>
                  </a:cubicBezTo>
                  <a:close/>
                  <a:moveTo>
                    <a:pt x="818" y="60"/>
                  </a:moveTo>
                  <a:cubicBezTo>
                    <a:pt x="818" y="83"/>
                    <a:pt x="818" y="83"/>
                    <a:pt x="818" y="83"/>
                  </a:cubicBezTo>
                  <a:cubicBezTo>
                    <a:pt x="817" y="82"/>
                    <a:pt x="816" y="81"/>
                    <a:pt x="815" y="81"/>
                  </a:cubicBezTo>
                  <a:cubicBezTo>
                    <a:pt x="805" y="78"/>
                    <a:pt x="799" y="64"/>
                    <a:pt x="818" y="60"/>
                  </a:cubicBezTo>
                  <a:close/>
                  <a:moveTo>
                    <a:pt x="818" y="101"/>
                  </a:moveTo>
                  <a:cubicBezTo>
                    <a:pt x="818" y="157"/>
                    <a:pt x="818" y="157"/>
                    <a:pt x="818" y="157"/>
                  </a:cubicBezTo>
                  <a:cubicBezTo>
                    <a:pt x="814" y="156"/>
                    <a:pt x="809" y="155"/>
                    <a:pt x="805" y="153"/>
                  </a:cubicBezTo>
                  <a:cubicBezTo>
                    <a:pt x="805" y="139"/>
                    <a:pt x="805" y="139"/>
                    <a:pt x="805" y="139"/>
                  </a:cubicBezTo>
                  <a:cubicBezTo>
                    <a:pt x="812" y="133"/>
                    <a:pt x="822" y="128"/>
                    <a:pt x="812" y="128"/>
                  </a:cubicBezTo>
                  <a:cubicBezTo>
                    <a:pt x="810" y="128"/>
                    <a:pt x="808" y="128"/>
                    <a:pt x="805" y="128"/>
                  </a:cubicBezTo>
                  <a:cubicBezTo>
                    <a:pt x="805" y="104"/>
                    <a:pt x="805" y="104"/>
                    <a:pt x="805" y="104"/>
                  </a:cubicBezTo>
                  <a:cubicBezTo>
                    <a:pt x="811" y="104"/>
                    <a:pt x="815" y="103"/>
                    <a:pt x="818" y="101"/>
                  </a:cubicBezTo>
                  <a:close/>
                  <a:moveTo>
                    <a:pt x="818" y="273"/>
                  </a:moveTo>
                  <a:cubicBezTo>
                    <a:pt x="818" y="300"/>
                    <a:pt x="818" y="300"/>
                    <a:pt x="818" y="300"/>
                  </a:cubicBezTo>
                  <a:cubicBezTo>
                    <a:pt x="807" y="300"/>
                    <a:pt x="802" y="306"/>
                    <a:pt x="815" y="319"/>
                  </a:cubicBezTo>
                  <a:cubicBezTo>
                    <a:pt x="816" y="320"/>
                    <a:pt x="817" y="321"/>
                    <a:pt x="818" y="323"/>
                  </a:cubicBezTo>
                  <a:cubicBezTo>
                    <a:pt x="818" y="347"/>
                    <a:pt x="818" y="347"/>
                    <a:pt x="818" y="347"/>
                  </a:cubicBezTo>
                  <a:cubicBezTo>
                    <a:pt x="815" y="349"/>
                    <a:pt x="811" y="350"/>
                    <a:pt x="807" y="349"/>
                  </a:cubicBezTo>
                  <a:cubicBezTo>
                    <a:pt x="805" y="348"/>
                    <a:pt x="805" y="348"/>
                    <a:pt x="805" y="348"/>
                  </a:cubicBezTo>
                  <a:cubicBezTo>
                    <a:pt x="805" y="250"/>
                    <a:pt x="805" y="250"/>
                    <a:pt x="805" y="250"/>
                  </a:cubicBezTo>
                  <a:cubicBezTo>
                    <a:pt x="808" y="259"/>
                    <a:pt x="810" y="269"/>
                    <a:pt x="818" y="273"/>
                  </a:cubicBezTo>
                  <a:close/>
                  <a:moveTo>
                    <a:pt x="818" y="373"/>
                  </a:moveTo>
                  <a:cubicBezTo>
                    <a:pt x="818" y="479"/>
                    <a:pt x="818" y="479"/>
                    <a:pt x="818" y="479"/>
                  </a:cubicBezTo>
                  <a:cubicBezTo>
                    <a:pt x="814" y="479"/>
                    <a:pt x="809" y="480"/>
                    <a:pt x="805" y="482"/>
                  </a:cubicBezTo>
                  <a:cubicBezTo>
                    <a:pt x="805" y="388"/>
                    <a:pt x="805" y="388"/>
                    <a:pt x="805" y="388"/>
                  </a:cubicBezTo>
                  <a:cubicBezTo>
                    <a:pt x="806" y="388"/>
                    <a:pt x="806" y="388"/>
                    <a:pt x="807" y="388"/>
                  </a:cubicBezTo>
                  <a:cubicBezTo>
                    <a:pt x="818" y="384"/>
                    <a:pt x="812" y="375"/>
                    <a:pt x="818" y="373"/>
                  </a:cubicBezTo>
                  <a:close/>
                  <a:moveTo>
                    <a:pt x="818" y="502"/>
                  </a:moveTo>
                  <a:cubicBezTo>
                    <a:pt x="818" y="530"/>
                    <a:pt x="818" y="530"/>
                    <a:pt x="818" y="530"/>
                  </a:cubicBezTo>
                  <a:cubicBezTo>
                    <a:pt x="814" y="535"/>
                    <a:pt x="810" y="539"/>
                    <a:pt x="805" y="541"/>
                  </a:cubicBezTo>
                  <a:cubicBezTo>
                    <a:pt x="805" y="492"/>
                    <a:pt x="805" y="492"/>
                    <a:pt x="805" y="492"/>
                  </a:cubicBezTo>
                  <a:cubicBezTo>
                    <a:pt x="810" y="494"/>
                    <a:pt x="815" y="498"/>
                    <a:pt x="818" y="502"/>
                  </a:cubicBezTo>
                  <a:close/>
                  <a:moveTo>
                    <a:pt x="818" y="539"/>
                  </a:moveTo>
                  <a:cubicBezTo>
                    <a:pt x="818" y="539"/>
                    <a:pt x="817" y="539"/>
                    <a:pt x="817" y="540"/>
                  </a:cubicBezTo>
                  <a:cubicBezTo>
                    <a:pt x="809" y="541"/>
                    <a:pt x="812" y="550"/>
                    <a:pt x="818" y="552"/>
                  </a:cubicBezTo>
                  <a:cubicBezTo>
                    <a:pt x="818" y="539"/>
                    <a:pt x="818" y="539"/>
                    <a:pt x="818" y="539"/>
                  </a:cubicBezTo>
                  <a:close/>
                  <a:moveTo>
                    <a:pt x="818" y="780"/>
                  </a:moveTo>
                  <a:cubicBezTo>
                    <a:pt x="818" y="783"/>
                    <a:pt x="818" y="783"/>
                    <a:pt x="818" y="783"/>
                  </a:cubicBezTo>
                  <a:cubicBezTo>
                    <a:pt x="817" y="784"/>
                    <a:pt x="815" y="784"/>
                    <a:pt x="812" y="784"/>
                  </a:cubicBezTo>
                  <a:cubicBezTo>
                    <a:pt x="809" y="784"/>
                    <a:pt x="807" y="784"/>
                    <a:pt x="805" y="783"/>
                  </a:cubicBezTo>
                  <a:cubicBezTo>
                    <a:pt x="805" y="775"/>
                    <a:pt x="805" y="775"/>
                    <a:pt x="805" y="775"/>
                  </a:cubicBezTo>
                  <a:cubicBezTo>
                    <a:pt x="806" y="775"/>
                    <a:pt x="806" y="775"/>
                    <a:pt x="806" y="775"/>
                  </a:cubicBezTo>
                  <a:cubicBezTo>
                    <a:pt x="811" y="775"/>
                    <a:pt x="816" y="778"/>
                    <a:pt x="818" y="780"/>
                  </a:cubicBezTo>
                  <a:close/>
                  <a:moveTo>
                    <a:pt x="818" y="839"/>
                  </a:moveTo>
                  <a:cubicBezTo>
                    <a:pt x="818" y="1304"/>
                    <a:pt x="818" y="1304"/>
                    <a:pt x="818" y="1304"/>
                  </a:cubicBezTo>
                  <a:cubicBezTo>
                    <a:pt x="817" y="1306"/>
                    <a:pt x="814" y="1307"/>
                    <a:pt x="811" y="1307"/>
                  </a:cubicBezTo>
                  <a:cubicBezTo>
                    <a:pt x="799" y="1307"/>
                    <a:pt x="821" y="1340"/>
                    <a:pt x="815" y="1344"/>
                  </a:cubicBezTo>
                  <a:cubicBezTo>
                    <a:pt x="813" y="1345"/>
                    <a:pt x="809" y="1350"/>
                    <a:pt x="805" y="1356"/>
                  </a:cubicBezTo>
                  <a:cubicBezTo>
                    <a:pt x="805" y="840"/>
                    <a:pt x="805" y="840"/>
                    <a:pt x="805" y="840"/>
                  </a:cubicBezTo>
                  <a:cubicBezTo>
                    <a:pt x="806" y="840"/>
                    <a:pt x="807" y="840"/>
                    <a:pt x="808" y="840"/>
                  </a:cubicBezTo>
                  <a:cubicBezTo>
                    <a:pt x="811" y="840"/>
                    <a:pt x="815" y="839"/>
                    <a:pt x="818" y="839"/>
                  </a:cubicBezTo>
                  <a:close/>
                  <a:moveTo>
                    <a:pt x="805" y="24"/>
                  </a:moveTo>
                  <a:cubicBezTo>
                    <a:pt x="805" y="55"/>
                    <a:pt x="805" y="55"/>
                    <a:pt x="805" y="55"/>
                  </a:cubicBezTo>
                  <a:cubicBezTo>
                    <a:pt x="802" y="58"/>
                    <a:pt x="799" y="62"/>
                    <a:pt x="797" y="65"/>
                  </a:cubicBezTo>
                  <a:cubicBezTo>
                    <a:pt x="792" y="72"/>
                    <a:pt x="783" y="78"/>
                    <a:pt x="773" y="82"/>
                  </a:cubicBezTo>
                  <a:cubicBezTo>
                    <a:pt x="773" y="24"/>
                    <a:pt x="773" y="24"/>
                    <a:pt x="773" y="24"/>
                  </a:cubicBezTo>
                  <a:cubicBezTo>
                    <a:pt x="774" y="24"/>
                    <a:pt x="776" y="24"/>
                    <a:pt x="778" y="24"/>
                  </a:cubicBezTo>
                  <a:cubicBezTo>
                    <a:pt x="786" y="23"/>
                    <a:pt x="795" y="23"/>
                    <a:pt x="805" y="24"/>
                  </a:cubicBezTo>
                  <a:close/>
                  <a:moveTo>
                    <a:pt x="805" y="104"/>
                  </a:moveTo>
                  <a:cubicBezTo>
                    <a:pt x="805" y="128"/>
                    <a:pt x="805" y="128"/>
                    <a:pt x="805" y="128"/>
                  </a:cubicBezTo>
                  <a:cubicBezTo>
                    <a:pt x="794" y="128"/>
                    <a:pt x="781" y="131"/>
                    <a:pt x="773" y="130"/>
                  </a:cubicBezTo>
                  <a:cubicBezTo>
                    <a:pt x="773" y="110"/>
                    <a:pt x="773" y="110"/>
                    <a:pt x="773" y="110"/>
                  </a:cubicBezTo>
                  <a:cubicBezTo>
                    <a:pt x="777" y="104"/>
                    <a:pt x="784" y="104"/>
                    <a:pt x="803" y="104"/>
                  </a:cubicBezTo>
                  <a:cubicBezTo>
                    <a:pt x="804" y="104"/>
                    <a:pt x="805" y="104"/>
                    <a:pt x="805" y="104"/>
                  </a:cubicBezTo>
                  <a:close/>
                  <a:moveTo>
                    <a:pt x="805" y="139"/>
                  </a:moveTo>
                  <a:cubicBezTo>
                    <a:pt x="805" y="153"/>
                    <a:pt x="805" y="153"/>
                    <a:pt x="805" y="153"/>
                  </a:cubicBezTo>
                  <a:cubicBezTo>
                    <a:pt x="805" y="153"/>
                    <a:pt x="805" y="153"/>
                    <a:pt x="804" y="152"/>
                  </a:cubicBezTo>
                  <a:cubicBezTo>
                    <a:pt x="797" y="148"/>
                    <a:pt x="800" y="143"/>
                    <a:pt x="805" y="139"/>
                  </a:cubicBezTo>
                  <a:close/>
                  <a:moveTo>
                    <a:pt x="805" y="250"/>
                  </a:moveTo>
                  <a:cubicBezTo>
                    <a:pt x="805" y="348"/>
                    <a:pt x="805" y="348"/>
                    <a:pt x="805" y="348"/>
                  </a:cubicBezTo>
                  <a:cubicBezTo>
                    <a:pt x="798" y="345"/>
                    <a:pt x="786" y="340"/>
                    <a:pt x="773" y="336"/>
                  </a:cubicBezTo>
                  <a:cubicBezTo>
                    <a:pt x="773" y="225"/>
                    <a:pt x="773" y="225"/>
                    <a:pt x="773" y="225"/>
                  </a:cubicBezTo>
                  <a:cubicBezTo>
                    <a:pt x="779" y="227"/>
                    <a:pt x="785" y="228"/>
                    <a:pt x="789" y="229"/>
                  </a:cubicBezTo>
                  <a:cubicBezTo>
                    <a:pt x="799" y="232"/>
                    <a:pt x="802" y="241"/>
                    <a:pt x="805" y="250"/>
                  </a:cubicBezTo>
                  <a:close/>
                  <a:moveTo>
                    <a:pt x="805" y="388"/>
                  </a:moveTo>
                  <a:cubicBezTo>
                    <a:pt x="805" y="482"/>
                    <a:pt x="805" y="482"/>
                    <a:pt x="805" y="482"/>
                  </a:cubicBezTo>
                  <a:cubicBezTo>
                    <a:pt x="796" y="486"/>
                    <a:pt x="790" y="490"/>
                    <a:pt x="797" y="490"/>
                  </a:cubicBezTo>
                  <a:cubicBezTo>
                    <a:pt x="799" y="490"/>
                    <a:pt x="802" y="491"/>
                    <a:pt x="805" y="492"/>
                  </a:cubicBezTo>
                  <a:cubicBezTo>
                    <a:pt x="805" y="541"/>
                    <a:pt x="805" y="541"/>
                    <a:pt x="805" y="541"/>
                  </a:cubicBezTo>
                  <a:cubicBezTo>
                    <a:pt x="796" y="547"/>
                    <a:pt x="787" y="549"/>
                    <a:pt x="781" y="555"/>
                  </a:cubicBezTo>
                  <a:cubicBezTo>
                    <a:pt x="777" y="559"/>
                    <a:pt x="775" y="563"/>
                    <a:pt x="773" y="568"/>
                  </a:cubicBezTo>
                  <a:cubicBezTo>
                    <a:pt x="773" y="355"/>
                    <a:pt x="773" y="355"/>
                    <a:pt x="773" y="355"/>
                  </a:cubicBezTo>
                  <a:cubicBezTo>
                    <a:pt x="781" y="361"/>
                    <a:pt x="788" y="368"/>
                    <a:pt x="788" y="373"/>
                  </a:cubicBezTo>
                  <a:cubicBezTo>
                    <a:pt x="788" y="384"/>
                    <a:pt x="793" y="391"/>
                    <a:pt x="805" y="388"/>
                  </a:cubicBezTo>
                  <a:close/>
                  <a:moveTo>
                    <a:pt x="805" y="775"/>
                  </a:moveTo>
                  <a:cubicBezTo>
                    <a:pt x="805" y="783"/>
                    <a:pt x="805" y="783"/>
                    <a:pt x="805" y="783"/>
                  </a:cubicBezTo>
                  <a:cubicBezTo>
                    <a:pt x="794" y="781"/>
                    <a:pt x="789" y="774"/>
                    <a:pt x="805" y="775"/>
                  </a:cubicBezTo>
                  <a:close/>
                  <a:moveTo>
                    <a:pt x="805" y="840"/>
                  </a:moveTo>
                  <a:cubicBezTo>
                    <a:pt x="805" y="1356"/>
                    <a:pt x="805" y="1356"/>
                    <a:pt x="805" y="1356"/>
                  </a:cubicBezTo>
                  <a:cubicBezTo>
                    <a:pt x="798" y="1368"/>
                    <a:pt x="789" y="1384"/>
                    <a:pt x="789" y="1384"/>
                  </a:cubicBezTo>
                  <a:cubicBezTo>
                    <a:pt x="789" y="1384"/>
                    <a:pt x="790" y="1402"/>
                    <a:pt x="776" y="1391"/>
                  </a:cubicBezTo>
                  <a:cubicBezTo>
                    <a:pt x="775" y="1390"/>
                    <a:pt x="774" y="1389"/>
                    <a:pt x="773" y="1387"/>
                  </a:cubicBezTo>
                  <a:cubicBezTo>
                    <a:pt x="773" y="1140"/>
                    <a:pt x="773" y="1140"/>
                    <a:pt x="773" y="1140"/>
                  </a:cubicBezTo>
                  <a:cubicBezTo>
                    <a:pt x="779" y="1133"/>
                    <a:pt x="787" y="1128"/>
                    <a:pt x="782" y="1119"/>
                  </a:cubicBezTo>
                  <a:cubicBezTo>
                    <a:pt x="775" y="1105"/>
                    <a:pt x="784" y="1088"/>
                    <a:pt x="775" y="1080"/>
                  </a:cubicBezTo>
                  <a:cubicBezTo>
                    <a:pt x="774" y="1079"/>
                    <a:pt x="773" y="1079"/>
                    <a:pt x="773" y="1078"/>
                  </a:cubicBezTo>
                  <a:cubicBezTo>
                    <a:pt x="773" y="837"/>
                    <a:pt x="773" y="837"/>
                    <a:pt x="773" y="837"/>
                  </a:cubicBezTo>
                  <a:cubicBezTo>
                    <a:pt x="780" y="843"/>
                    <a:pt x="794" y="840"/>
                    <a:pt x="805" y="840"/>
                  </a:cubicBezTo>
                  <a:close/>
                  <a:moveTo>
                    <a:pt x="773" y="782"/>
                  </a:moveTo>
                  <a:cubicBezTo>
                    <a:pt x="773" y="764"/>
                    <a:pt x="773" y="764"/>
                    <a:pt x="773" y="764"/>
                  </a:cubicBezTo>
                  <a:cubicBezTo>
                    <a:pt x="774" y="764"/>
                    <a:pt x="775" y="764"/>
                    <a:pt x="777" y="764"/>
                  </a:cubicBezTo>
                  <a:cubicBezTo>
                    <a:pt x="788" y="763"/>
                    <a:pt x="787" y="782"/>
                    <a:pt x="775" y="782"/>
                  </a:cubicBezTo>
                  <a:cubicBezTo>
                    <a:pt x="774" y="782"/>
                    <a:pt x="773" y="782"/>
                    <a:pt x="773" y="782"/>
                  </a:cubicBezTo>
                  <a:close/>
                  <a:moveTo>
                    <a:pt x="773" y="24"/>
                  </a:moveTo>
                  <a:cubicBezTo>
                    <a:pt x="773" y="82"/>
                    <a:pt x="773" y="82"/>
                    <a:pt x="773" y="82"/>
                  </a:cubicBezTo>
                  <a:cubicBezTo>
                    <a:pt x="762" y="87"/>
                    <a:pt x="751" y="89"/>
                    <a:pt x="743" y="89"/>
                  </a:cubicBezTo>
                  <a:cubicBezTo>
                    <a:pt x="729" y="87"/>
                    <a:pt x="738" y="123"/>
                    <a:pt x="728" y="123"/>
                  </a:cubicBezTo>
                  <a:cubicBezTo>
                    <a:pt x="727" y="123"/>
                    <a:pt x="726" y="123"/>
                    <a:pt x="726" y="123"/>
                  </a:cubicBezTo>
                  <a:cubicBezTo>
                    <a:pt x="726" y="19"/>
                    <a:pt x="726" y="19"/>
                    <a:pt x="726" y="19"/>
                  </a:cubicBezTo>
                  <a:cubicBezTo>
                    <a:pt x="729" y="18"/>
                    <a:pt x="731" y="18"/>
                    <a:pt x="734" y="19"/>
                  </a:cubicBezTo>
                  <a:cubicBezTo>
                    <a:pt x="753" y="19"/>
                    <a:pt x="754" y="25"/>
                    <a:pt x="773" y="24"/>
                  </a:cubicBezTo>
                  <a:close/>
                  <a:moveTo>
                    <a:pt x="773" y="110"/>
                  </a:moveTo>
                  <a:cubicBezTo>
                    <a:pt x="770" y="112"/>
                    <a:pt x="769" y="116"/>
                    <a:pt x="767" y="121"/>
                  </a:cubicBezTo>
                  <a:cubicBezTo>
                    <a:pt x="765" y="127"/>
                    <a:pt x="767" y="130"/>
                    <a:pt x="773" y="130"/>
                  </a:cubicBezTo>
                  <a:cubicBezTo>
                    <a:pt x="773" y="110"/>
                    <a:pt x="773" y="110"/>
                    <a:pt x="773" y="110"/>
                  </a:cubicBezTo>
                  <a:close/>
                  <a:moveTo>
                    <a:pt x="773" y="225"/>
                  </a:moveTo>
                  <a:cubicBezTo>
                    <a:pt x="773" y="336"/>
                    <a:pt x="773" y="336"/>
                    <a:pt x="773" y="336"/>
                  </a:cubicBezTo>
                  <a:cubicBezTo>
                    <a:pt x="758" y="331"/>
                    <a:pt x="743" y="327"/>
                    <a:pt x="732" y="326"/>
                  </a:cubicBezTo>
                  <a:cubicBezTo>
                    <a:pt x="729" y="326"/>
                    <a:pt x="727" y="326"/>
                    <a:pt x="726" y="326"/>
                  </a:cubicBezTo>
                  <a:cubicBezTo>
                    <a:pt x="726" y="306"/>
                    <a:pt x="726" y="306"/>
                    <a:pt x="726" y="306"/>
                  </a:cubicBezTo>
                  <a:cubicBezTo>
                    <a:pt x="743" y="303"/>
                    <a:pt x="739" y="289"/>
                    <a:pt x="750" y="280"/>
                  </a:cubicBezTo>
                  <a:cubicBezTo>
                    <a:pt x="762" y="271"/>
                    <a:pt x="762" y="271"/>
                    <a:pt x="743" y="258"/>
                  </a:cubicBezTo>
                  <a:cubicBezTo>
                    <a:pt x="738" y="254"/>
                    <a:pt x="732" y="251"/>
                    <a:pt x="726" y="249"/>
                  </a:cubicBezTo>
                  <a:cubicBezTo>
                    <a:pt x="726" y="210"/>
                    <a:pt x="726" y="210"/>
                    <a:pt x="726" y="210"/>
                  </a:cubicBezTo>
                  <a:cubicBezTo>
                    <a:pt x="734" y="214"/>
                    <a:pt x="756" y="221"/>
                    <a:pt x="773" y="225"/>
                  </a:cubicBezTo>
                  <a:close/>
                  <a:moveTo>
                    <a:pt x="773" y="355"/>
                  </a:moveTo>
                  <a:cubicBezTo>
                    <a:pt x="773" y="568"/>
                    <a:pt x="773" y="568"/>
                    <a:pt x="773" y="568"/>
                  </a:cubicBezTo>
                  <a:cubicBezTo>
                    <a:pt x="769" y="574"/>
                    <a:pt x="765" y="580"/>
                    <a:pt x="756" y="580"/>
                  </a:cubicBezTo>
                  <a:cubicBezTo>
                    <a:pt x="742" y="580"/>
                    <a:pt x="734" y="612"/>
                    <a:pt x="734" y="624"/>
                  </a:cubicBezTo>
                  <a:cubicBezTo>
                    <a:pt x="734" y="629"/>
                    <a:pt x="731" y="632"/>
                    <a:pt x="726" y="636"/>
                  </a:cubicBezTo>
                  <a:cubicBezTo>
                    <a:pt x="726" y="342"/>
                    <a:pt x="726" y="342"/>
                    <a:pt x="726" y="342"/>
                  </a:cubicBezTo>
                  <a:cubicBezTo>
                    <a:pt x="727" y="341"/>
                    <a:pt x="729" y="341"/>
                    <a:pt x="732" y="341"/>
                  </a:cubicBezTo>
                  <a:cubicBezTo>
                    <a:pt x="744" y="339"/>
                    <a:pt x="761" y="346"/>
                    <a:pt x="773" y="355"/>
                  </a:cubicBezTo>
                  <a:close/>
                  <a:moveTo>
                    <a:pt x="773" y="764"/>
                  </a:moveTo>
                  <a:cubicBezTo>
                    <a:pt x="773" y="782"/>
                    <a:pt x="773" y="782"/>
                    <a:pt x="773" y="782"/>
                  </a:cubicBezTo>
                  <a:cubicBezTo>
                    <a:pt x="762" y="780"/>
                    <a:pt x="752" y="766"/>
                    <a:pt x="773" y="764"/>
                  </a:cubicBezTo>
                  <a:close/>
                  <a:moveTo>
                    <a:pt x="773" y="837"/>
                  </a:moveTo>
                  <a:cubicBezTo>
                    <a:pt x="773" y="1078"/>
                    <a:pt x="773" y="1078"/>
                    <a:pt x="773" y="1078"/>
                  </a:cubicBezTo>
                  <a:cubicBezTo>
                    <a:pt x="764" y="1069"/>
                    <a:pt x="753" y="1050"/>
                    <a:pt x="739" y="1050"/>
                  </a:cubicBezTo>
                  <a:cubicBezTo>
                    <a:pt x="725" y="1050"/>
                    <a:pt x="728" y="1036"/>
                    <a:pt x="728" y="1024"/>
                  </a:cubicBezTo>
                  <a:cubicBezTo>
                    <a:pt x="728" y="1022"/>
                    <a:pt x="727" y="1020"/>
                    <a:pt x="726" y="1018"/>
                  </a:cubicBezTo>
                  <a:cubicBezTo>
                    <a:pt x="726" y="892"/>
                    <a:pt x="726" y="892"/>
                    <a:pt x="726" y="892"/>
                  </a:cubicBezTo>
                  <a:cubicBezTo>
                    <a:pt x="727" y="889"/>
                    <a:pt x="727" y="886"/>
                    <a:pt x="726" y="883"/>
                  </a:cubicBezTo>
                  <a:cubicBezTo>
                    <a:pt x="726" y="841"/>
                    <a:pt x="726" y="841"/>
                    <a:pt x="726" y="841"/>
                  </a:cubicBezTo>
                  <a:cubicBezTo>
                    <a:pt x="732" y="841"/>
                    <a:pt x="739" y="841"/>
                    <a:pt x="743" y="838"/>
                  </a:cubicBezTo>
                  <a:cubicBezTo>
                    <a:pt x="754" y="832"/>
                    <a:pt x="764" y="819"/>
                    <a:pt x="769" y="832"/>
                  </a:cubicBezTo>
                  <a:cubicBezTo>
                    <a:pt x="770" y="834"/>
                    <a:pt x="771" y="835"/>
                    <a:pt x="773" y="837"/>
                  </a:cubicBezTo>
                  <a:close/>
                  <a:moveTo>
                    <a:pt x="773" y="1140"/>
                  </a:moveTo>
                  <a:cubicBezTo>
                    <a:pt x="773" y="1387"/>
                    <a:pt x="773" y="1387"/>
                    <a:pt x="773" y="1387"/>
                  </a:cubicBezTo>
                  <a:cubicBezTo>
                    <a:pt x="760" y="1373"/>
                    <a:pt x="751" y="1342"/>
                    <a:pt x="746" y="1332"/>
                  </a:cubicBezTo>
                  <a:cubicBezTo>
                    <a:pt x="741" y="1322"/>
                    <a:pt x="747" y="1320"/>
                    <a:pt x="755" y="1307"/>
                  </a:cubicBezTo>
                  <a:cubicBezTo>
                    <a:pt x="763" y="1294"/>
                    <a:pt x="762" y="1284"/>
                    <a:pt x="754" y="1261"/>
                  </a:cubicBezTo>
                  <a:cubicBezTo>
                    <a:pt x="746" y="1237"/>
                    <a:pt x="749" y="1219"/>
                    <a:pt x="760" y="1210"/>
                  </a:cubicBezTo>
                  <a:cubicBezTo>
                    <a:pt x="772" y="1201"/>
                    <a:pt x="765" y="1171"/>
                    <a:pt x="765" y="1154"/>
                  </a:cubicBezTo>
                  <a:cubicBezTo>
                    <a:pt x="765" y="1148"/>
                    <a:pt x="769" y="1143"/>
                    <a:pt x="773" y="1140"/>
                  </a:cubicBezTo>
                  <a:close/>
                  <a:moveTo>
                    <a:pt x="726" y="758"/>
                  </a:moveTo>
                  <a:cubicBezTo>
                    <a:pt x="726" y="748"/>
                    <a:pt x="726" y="748"/>
                    <a:pt x="726" y="748"/>
                  </a:cubicBezTo>
                  <a:cubicBezTo>
                    <a:pt x="738" y="749"/>
                    <a:pt x="746" y="759"/>
                    <a:pt x="734" y="759"/>
                  </a:cubicBezTo>
                  <a:cubicBezTo>
                    <a:pt x="731" y="759"/>
                    <a:pt x="728" y="759"/>
                    <a:pt x="726" y="758"/>
                  </a:cubicBezTo>
                  <a:close/>
                  <a:moveTo>
                    <a:pt x="726" y="727"/>
                  </a:moveTo>
                  <a:cubicBezTo>
                    <a:pt x="726" y="711"/>
                    <a:pt x="726" y="711"/>
                    <a:pt x="726" y="711"/>
                  </a:cubicBezTo>
                  <a:cubicBezTo>
                    <a:pt x="739" y="716"/>
                    <a:pt x="748" y="735"/>
                    <a:pt x="738" y="729"/>
                  </a:cubicBezTo>
                  <a:cubicBezTo>
                    <a:pt x="733" y="726"/>
                    <a:pt x="729" y="726"/>
                    <a:pt x="726" y="727"/>
                  </a:cubicBezTo>
                  <a:close/>
                  <a:moveTo>
                    <a:pt x="726" y="282"/>
                  </a:moveTo>
                  <a:cubicBezTo>
                    <a:pt x="727" y="282"/>
                    <a:pt x="729" y="281"/>
                    <a:pt x="731" y="280"/>
                  </a:cubicBezTo>
                  <a:cubicBezTo>
                    <a:pt x="742" y="272"/>
                    <a:pt x="735" y="265"/>
                    <a:pt x="726" y="265"/>
                  </a:cubicBezTo>
                  <a:cubicBezTo>
                    <a:pt x="726" y="282"/>
                    <a:pt x="726" y="282"/>
                    <a:pt x="726" y="282"/>
                  </a:cubicBezTo>
                  <a:close/>
                  <a:moveTo>
                    <a:pt x="726" y="203"/>
                  </a:moveTo>
                  <a:cubicBezTo>
                    <a:pt x="726" y="194"/>
                    <a:pt x="726" y="194"/>
                    <a:pt x="726" y="194"/>
                  </a:cubicBezTo>
                  <a:cubicBezTo>
                    <a:pt x="733" y="198"/>
                    <a:pt x="735" y="201"/>
                    <a:pt x="726" y="203"/>
                  </a:cubicBezTo>
                  <a:cubicBezTo>
                    <a:pt x="726" y="203"/>
                    <a:pt x="726" y="203"/>
                    <a:pt x="726" y="203"/>
                  </a:cubicBezTo>
                  <a:close/>
                  <a:moveTo>
                    <a:pt x="726" y="19"/>
                  </a:moveTo>
                  <a:cubicBezTo>
                    <a:pt x="726" y="123"/>
                    <a:pt x="726" y="123"/>
                    <a:pt x="726" y="123"/>
                  </a:cubicBezTo>
                  <a:cubicBezTo>
                    <a:pt x="717" y="126"/>
                    <a:pt x="708" y="144"/>
                    <a:pt x="695" y="149"/>
                  </a:cubicBezTo>
                  <a:cubicBezTo>
                    <a:pt x="695" y="77"/>
                    <a:pt x="695" y="77"/>
                    <a:pt x="695" y="77"/>
                  </a:cubicBezTo>
                  <a:cubicBezTo>
                    <a:pt x="708" y="74"/>
                    <a:pt x="709" y="68"/>
                    <a:pt x="695" y="66"/>
                  </a:cubicBezTo>
                  <a:cubicBezTo>
                    <a:pt x="695" y="25"/>
                    <a:pt x="695" y="25"/>
                    <a:pt x="695" y="25"/>
                  </a:cubicBezTo>
                  <a:cubicBezTo>
                    <a:pt x="706" y="22"/>
                    <a:pt x="716" y="19"/>
                    <a:pt x="726" y="19"/>
                  </a:cubicBezTo>
                  <a:close/>
                  <a:moveTo>
                    <a:pt x="726" y="194"/>
                  </a:moveTo>
                  <a:cubicBezTo>
                    <a:pt x="726" y="203"/>
                    <a:pt x="726" y="203"/>
                    <a:pt x="726" y="203"/>
                  </a:cubicBezTo>
                  <a:cubicBezTo>
                    <a:pt x="720" y="205"/>
                    <a:pt x="721" y="207"/>
                    <a:pt x="726" y="210"/>
                  </a:cubicBezTo>
                  <a:cubicBezTo>
                    <a:pt x="726" y="249"/>
                    <a:pt x="726" y="249"/>
                    <a:pt x="726" y="249"/>
                  </a:cubicBezTo>
                  <a:cubicBezTo>
                    <a:pt x="716" y="246"/>
                    <a:pt x="705" y="245"/>
                    <a:pt x="695" y="244"/>
                  </a:cubicBezTo>
                  <a:cubicBezTo>
                    <a:pt x="695" y="186"/>
                    <a:pt x="695" y="186"/>
                    <a:pt x="695" y="186"/>
                  </a:cubicBezTo>
                  <a:cubicBezTo>
                    <a:pt x="706" y="188"/>
                    <a:pt x="718" y="191"/>
                    <a:pt x="726" y="194"/>
                  </a:cubicBezTo>
                  <a:close/>
                  <a:moveTo>
                    <a:pt x="726" y="265"/>
                  </a:moveTo>
                  <a:cubicBezTo>
                    <a:pt x="726" y="282"/>
                    <a:pt x="726" y="282"/>
                    <a:pt x="726" y="282"/>
                  </a:cubicBezTo>
                  <a:cubicBezTo>
                    <a:pt x="715" y="285"/>
                    <a:pt x="709" y="274"/>
                    <a:pt x="721" y="266"/>
                  </a:cubicBezTo>
                  <a:cubicBezTo>
                    <a:pt x="723" y="266"/>
                    <a:pt x="724" y="266"/>
                    <a:pt x="726" y="265"/>
                  </a:cubicBezTo>
                  <a:close/>
                  <a:moveTo>
                    <a:pt x="726" y="306"/>
                  </a:moveTo>
                  <a:cubicBezTo>
                    <a:pt x="726" y="326"/>
                    <a:pt x="726" y="326"/>
                    <a:pt x="726" y="326"/>
                  </a:cubicBezTo>
                  <a:cubicBezTo>
                    <a:pt x="709" y="322"/>
                    <a:pt x="706" y="307"/>
                    <a:pt x="724" y="306"/>
                  </a:cubicBezTo>
                  <a:cubicBezTo>
                    <a:pt x="724" y="306"/>
                    <a:pt x="725" y="306"/>
                    <a:pt x="726" y="306"/>
                  </a:cubicBezTo>
                  <a:close/>
                  <a:moveTo>
                    <a:pt x="726" y="342"/>
                  </a:moveTo>
                  <a:cubicBezTo>
                    <a:pt x="726" y="636"/>
                    <a:pt x="726" y="636"/>
                    <a:pt x="726" y="636"/>
                  </a:cubicBezTo>
                  <a:cubicBezTo>
                    <a:pt x="718" y="642"/>
                    <a:pt x="707" y="648"/>
                    <a:pt x="703" y="654"/>
                  </a:cubicBezTo>
                  <a:cubicBezTo>
                    <a:pt x="697" y="664"/>
                    <a:pt x="702" y="675"/>
                    <a:pt x="702" y="693"/>
                  </a:cubicBezTo>
                  <a:cubicBezTo>
                    <a:pt x="702" y="703"/>
                    <a:pt x="700" y="707"/>
                    <a:pt x="695" y="704"/>
                  </a:cubicBezTo>
                  <a:cubicBezTo>
                    <a:pt x="695" y="463"/>
                    <a:pt x="695" y="463"/>
                    <a:pt x="695" y="463"/>
                  </a:cubicBezTo>
                  <a:cubicBezTo>
                    <a:pt x="699" y="470"/>
                    <a:pt x="704" y="471"/>
                    <a:pt x="704" y="459"/>
                  </a:cubicBezTo>
                  <a:cubicBezTo>
                    <a:pt x="706" y="434"/>
                    <a:pt x="706" y="419"/>
                    <a:pt x="716" y="419"/>
                  </a:cubicBezTo>
                  <a:cubicBezTo>
                    <a:pt x="726" y="419"/>
                    <a:pt x="717" y="406"/>
                    <a:pt x="714" y="388"/>
                  </a:cubicBezTo>
                  <a:cubicBezTo>
                    <a:pt x="710" y="371"/>
                    <a:pt x="706" y="348"/>
                    <a:pt x="726" y="342"/>
                  </a:cubicBezTo>
                  <a:close/>
                  <a:moveTo>
                    <a:pt x="726" y="711"/>
                  </a:moveTo>
                  <a:cubicBezTo>
                    <a:pt x="726" y="727"/>
                    <a:pt x="726" y="727"/>
                    <a:pt x="726" y="727"/>
                  </a:cubicBezTo>
                  <a:cubicBezTo>
                    <a:pt x="721" y="729"/>
                    <a:pt x="717" y="731"/>
                    <a:pt x="713" y="729"/>
                  </a:cubicBezTo>
                  <a:cubicBezTo>
                    <a:pt x="705" y="725"/>
                    <a:pt x="708" y="712"/>
                    <a:pt x="720" y="710"/>
                  </a:cubicBezTo>
                  <a:cubicBezTo>
                    <a:pt x="722" y="710"/>
                    <a:pt x="724" y="710"/>
                    <a:pt x="726" y="711"/>
                  </a:cubicBezTo>
                  <a:close/>
                  <a:moveTo>
                    <a:pt x="726" y="748"/>
                  </a:moveTo>
                  <a:cubicBezTo>
                    <a:pt x="726" y="758"/>
                    <a:pt x="726" y="758"/>
                    <a:pt x="726" y="758"/>
                  </a:cubicBezTo>
                  <a:cubicBezTo>
                    <a:pt x="717" y="755"/>
                    <a:pt x="712" y="748"/>
                    <a:pt x="723" y="748"/>
                  </a:cubicBezTo>
                  <a:cubicBezTo>
                    <a:pt x="724" y="748"/>
                    <a:pt x="725" y="748"/>
                    <a:pt x="726" y="748"/>
                  </a:cubicBezTo>
                  <a:close/>
                  <a:moveTo>
                    <a:pt x="726" y="841"/>
                  </a:moveTo>
                  <a:cubicBezTo>
                    <a:pt x="726" y="883"/>
                    <a:pt x="726" y="883"/>
                    <a:pt x="726" y="883"/>
                  </a:cubicBezTo>
                  <a:cubicBezTo>
                    <a:pt x="724" y="877"/>
                    <a:pt x="721" y="872"/>
                    <a:pt x="719" y="867"/>
                  </a:cubicBezTo>
                  <a:cubicBezTo>
                    <a:pt x="716" y="861"/>
                    <a:pt x="706" y="862"/>
                    <a:pt x="695" y="862"/>
                  </a:cubicBezTo>
                  <a:cubicBezTo>
                    <a:pt x="695" y="841"/>
                    <a:pt x="695" y="841"/>
                    <a:pt x="695" y="841"/>
                  </a:cubicBezTo>
                  <a:cubicBezTo>
                    <a:pt x="698" y="842"/>
                    <a:pt x="702" y="842"/>
                    <a:pt x="704" y="841"/>
                  </a:cubicBezTo>
                  <a:cubicBezTo>
                    <a:pt x="710" y="839"/>
                    <a:pt x="718" y="840"/>
                    <a:pt x="726" y="841"/>
                  </a:cubicBezTo>
                  <a:close/>
                  <a:moveTo>
                    <a:pt x="726" y="892"/>
                  </a:moveTo>
                  <a:cubicBezTo>
                    <a:pt x="726" y="1018"/>
                    <a:pt x="726" y="1018"/>
                    <a:pt x="726" y="1018"/>
                  </a:cubicBezTo>
                  <a:cubicBezTo>
                    <a:pt x="720" y="1007"/>
                    <a:pt x="704" y="994"/>
                    <a:pt x="695" y="982"/>
                  </a:cubicBezTo>
                  <a:cubicBezTo>
                    <a:pt x="695" y="927"/>
                    <a:pt x="695" y="927"/>
                    <a:pt x="695" y="927"/>
                  </a:cubicBezTo>
                  <a:cubicBezTo>
                    <a:pt x="696" y="927"/>
                    <a:pt x="696" y="927"/>
                    <a:pt x="697" y="927"/>
                  </a:cubicBezTo>
                  <a:cubicBezTo>
                    <a:pt x="711" y="920"/>
                    <a:pt x="704" y="901"/>
                    <a:pt x="719" y="897"/>
                  </a:cubicBezTo>
                  <a:cubicBezTo>
                    <a:pt x="722" y="896"/>
                    <a:pt x="725" y="894"/>
                    <a:pt x="726" y="892"/>
                  </a:cubicBezTo>
                  <a:close/>
                  <a:moveTo>
                    <a:pt x="695" y="745"/>
                  </a:moveTo>
                  <a:cubicBezTo>
                    <a:pt x="695" y="732"/>
                    <a:pt x="695" y="732"/>
                    <a:pt x="695" y="732"/>
                  </a:cubicBezTo>
                  <a:cubicBezTo>
                    <a:pt x="707" y="735"/>
                    <a:pt x="713" y="748"/>
                    <a:pt x="700" y="746"/>
                  </a:cubicBezTo>
                  <a:cubicBezTo>
                    <a:pt x="698" y="746"/>
                    <a:pt x="697" y="746"/>
                    <a:pt x="695" y="745"/>
                  </a:cubicBezTo>
                  <a:close/>
                  <a:moveTo>
                    <a:pt x="695" y="331"/>
                  </a:moveTo>
                  <a:cubicBezTo>
                    <a:pt x="695" y="323"/>
                    <a:pt x="695" y="323"/>
                    <a:pt x="695" y="323"/>
                  </a:cubicBezTo>
                  <a:cubicBezTo>
                    <a:pt x="698" y="327"/>
                    <a:pt x="699" y="331"/>
                    <a:pt x="695" y="331"/>
                  </a:cubicBezTo>
                  <a:close/>
                  <a:moveTo>
                    <a:pt x="695" y="178"/>
                  </a:moveTo>
                  <a:cubicBezTo>
                    <a:pt x="695" y="162"/>
                    <a:pt x="695" y="162"/>
                    <a:pt x="695" y="162"/>
                  </a:cubicBezTo>
                  <a:cubicBezTo>
                    <a:pt x="707" y="165"/>
                    <a:pt x="714" y="169"/>
                    <a:pt x="707" y="173"/>
                  </a:cubicBezTo>
                  <a:cubicBezTo>
                    <a:pt x="704" y="175"/>
                    <a:pt x="700" y="177"/>
                    <a:pt x="695" y="178"/>
                  </a:cubicBezTo>
                  <a:close/>
                  <a:moveTo>
                    <a:pt x="695" y="25"/>
                  </a:moveTo>
                  <a:cubicBezTo>
                    <a:pt x="695" y="66"/>
                    <a:pt x="695" y="66"/>
                    <a:pt x="695" y="66"/>
                  </a:cubicBezTo>
                  <a:cubicBezTo>
                    <a:pt x="693" y="66"/>
                    <a:pt x="689" y="65"/>
                    <a:pt x="685" y="65"/>
                  </a:cubicBezTo>
                  <a:cubicBezTo>
                    <a:pt x="681" y="65"/>
                    <a:pt x="677" y="65"/>
                    <a:pt x="674" y="66"/>
                  </a:cubicBezTo>
                  <a:cubicBezTo>
                    <a:pt x="674" y="32"/>
                    <a:pt x="674" y="32"/>
                    <a:pt x="674" y="32"/>
                  </a:cubicBezTo>
                  <a:cubicBezTo>
                    <a:pt x="681" y="30"/>
                    <a:pt x="688" y="27"/>
                    <a:pt x="695" y="25"/>
                  </a:cubicBezTo>
                  <a:close/>
                  <a:moveTo>
                    <a:pt x="695" y="77"/>
                  </a:moveTo>
                  <a:cubicBezTo>
                    <a:pt x="695" y="149"/>
                    <a:pt x="695" y="149"/>
                    <a:pt x="695" y="149"/>
                  </a:cubicBezTo>
                  <a:cubicBezTo>
                    <a:pt x="693" y="149"/>
                    <a:pt x="691" y="150"/>
                    <a:pt x="689" y="150"/>
                  </a:cubicBezTo>
                  <a:cubicBezTo>
                    <a:pt x="685" y="150"/>
                    <a:pt x="679" y="150"/>
                    <a:pt x="674" y="151"/>
                  </a:cubicBezTo>
                  <a:cubicBezTo>
                    <a:pt x="674" y="81"/>
                    <a:pt x="674" y="81"/>
                    <a:pt x="674" y="81"/>
                  </a:cubicBezTo>
                  <a:cubicBezTo>
                    <a:pt x="674" y="81"/>
                    <a:pt x="675" y="81"/>
                    <a:pt x="676" y="81"/>
                  </a:cubicBezTo>
                  <a:cubicBezTo>
                    <a:pt x="684" y="80"/>
                    <a:pt x="690" y="79"/>
                    <a:pt x="695" y="77"/>
                  </a:cubicBezTo>
                  <a:close/>
                  <a:moveTo>
                    <a:pt x="695" y="162"/>
                  </a:moveTo>
                  <a:cubicBezTo>
                    <a:pt x="695" y="178"/>
                    <a:pt x="695" y="178"/>
                    <a:pt x="695" y="178"/>
                  </a:cubicBezTo>
                  <a:cubicBezTo>
                    <a:pt x="689" y="179"/>
                    <a:pt x="681" y="179"/>
                    <a:pt x="674" y="178"/>
                  </a:cubicBezTo>
                  <a:cubicBezTo>
                    <a:pt x="674" y="159"/>
                    <a:pt x="674" y="159"/>
                    <a:pt x="674" y="159"/>
                  </a:cubicBezTo>
                  <a:cubicBezTo>
                    <a:pt x="681" y="160"/>
                    <a:pt x="689" y="161"/>
                    <a:pt x="695" y="162"/>
                  </a:cubicBezTo>
                  <a:close/>
                  <a:moveTo>
                    <a:pt x="695" y="186"/>
                  </a:moveTo>
                  <a:cubicBezTo>
                    <a:pt x="695" y="244"/>
                    <a:pt x="695" y="244"/>
                    <a:pt x="695" y="244"/>
                  </a:cubicBezTo>
                  <a:cubicBezTo>
                    <a:pt x="688" y="243"/>
                    <a:pt x="682" y="243"/>
                    <a:pt x="677" y="243"/>
                  </a:cubicBezTo>
                  <a:cubicBezTo>
                    <a:pt x="676" y="243"/>
                    <a:pt x="675" y="243"/>
                    <a:pt x="674" y="243"/>
                  </a:cubicBezTo>
                  <a:cubicBezTo>
                    <a:pt x="674" y="185"/>
                    <a:pt x="674" y="185"/>
                    <a:pt x="674" y="185"/>
                  </a:cubicBezTo>
                  <a:cubicBezTo>
                    <a:pt x="675" y="185"/>
                    <a:pt x="677" y="185"/>
                    <a:pt x="678" y="185"/>
                  </a:cubicBezTo>
                  <a:cubicBezTo>
                    <a:pt x="683" y="185"/>
                    <a:pt x="689" y="185"/>
                    <a:pt x="695" y="186"/>
                  </a:cubicBezTo>
                  <a:close/>
                  <a:moveTo>
                    <a:pt x="695" y="323"/>
                  </a:moveTo>
                  <a:cubicBezTo>
                    <a:pt x="695" y="331"/>
                    <a:pt x="695" y="331"/>
                    <a:pt x="695" y="331"/>
                  </a:cubicBezTo>
                  <a:cubicBezTo>
                    <a:pt x="694" y="331"/>
                    <a:pt x="693" y="331"/>
                    <a:pt x="691" y="330"/>
                  </a:cubicBezTo>
                  <a:cubicBezTo>
                    <a:pt x="685" y="328"/>
                    <a:pt x="679" y="330"/>
                    <a:pt x="674" y="332"/>
                  </a:cubicBezTo>
                  <a:cubicBezTo>
                    <a:pt x="674" y="307"/>
                    <a:pt x="674" y="307"/>
                    <a:pt x="674" y="307"/>
                  </a:cubicBezTo>
                  <a:cubicBezTo>
                    <a:pt x="682" y="309"/>
                    <a:pt x="691" y="317"/>
                    <a:pt x="695" y="323"/>
                  </a:cubicBezTo>
                  <a:close/>
                  <a:moveTo>
                    <a:pt x="695" y="463"/>
                  </a:moveTo>
                  <a:cubicBezTo>
                    <a:pt x="695" y="704"/>
                    <a:pt x="695" y="704"/>
                    <a:pt x="695" y="704"/>
                  </a:cubicBezTo>
                  <a:cubicBezTo>
                    <a:pt x="692" y="703"/>
                    <a:pt x="687" y="697"/>
                    <a:pt x="680" y="688"/>
                  </a:cubicBezTo>
                  <a:cubicBezTo>
                    <a:pt x="678" y="685"/>
                    <a:pt x="676" y="683"/>
                    <a:pt x="674" y="681"/>
                  </a:cubicBezTo>
                  <a:cubicBezTo>
                    <a:pt x="674" y="428"/>
                    <a:pt x="674" y="428"/>
                    <a:pt x="674" y="428"/>
                  </a:cubicBezTo>
                  <a:cubicBezTo>
                    <a:pt x="682" y="431"/>
                    <a:pt x="688" y="435"/>
                    <a:pt x="688" y="441"/>
                  </a:cubicBezTo>
                  <a:cubicBezTo>
                    <a:pt x="688" y="447"/>
                    <a:pt x="691" y="457"/>
                    <a:pt x="695" y="463"/>
                  </a:cubicBezTo>
                  <a:close/>
                  <a:moveTo>
                    <a:pt x="695" y="732"/>
                  </a:moveTo>
                  <a:cubicBezTo>
                    <a:pt x="695" y="745"/>
                    <a:pt x="695" y="745"/>
                    <a:pt x="695" y="745"/>
                  </a:cubicBezTo>
                  <a:cubicBezTo>
                    <a:pt x="683" y="742"/>
                    <a:pt x="677" y="730"/>
                    <a:pt x="691" y="732"/>
                  </a:cubicBezTo>
                  <a:cubicBezTo>
                    <a:pt x="693" y="732"/>
                    <a:pt x="694" y="732"/>
                    <a:pt x="695" y="732"/>
                  </a:cubicBezTo>
                  <a:close/>
                  <a:moveTo>
                    <a:pt x="695" y="841"/>
                  </a:moveTo>
                  <a:cubicBezTo>
                    <a:pt x="695" y="862"/>
                    <a:pt x="695" y="862"/>
                    <a:pt x="695" y="862"/>
                  </a:cubicBezTo>
                  <a:cubicBezTo>
                    <a:pt x="686" y="862"/>
                    <a:pt x="678" y="861"/>
                    <a:pt x="675" y="857"/>
                  </a:cubicBezTo>
                  <a:cubicBezTo>
                    <a:pt x="674" y="856"/>
                    <a:pt x="674" y="856"/>
                    <a:pt x="674" y="855"/>
                  </a:cubicBezTo>
                  <a:cubicBezTo>
                    <a:pt x="674" y="824"/>
                    <a:pt x="674" y="824"/>
                    <a:pt x="674" y="824"/>
                  </a:cubicBezTo>
                  <a:cubicBezTo>
                    <a:pt x="679" y="833"/>
                    <a:pt x="687" y="840"/>
                    <a:pt x="695" y="841"/>
                  </a:cubicBezTo>
                  <a:close/>
                  <a:moveTo>
                    <a:pt x="695" y="927"/>
                  </a:moveTo>
                  <a:cubicBezTo>
                    <a:pt x="695" y="982"/>
                    <a:pt x="695" y="982"/>
                    <a:pt x="695" y="982"/>
                  </a:cubicBezTo>
                  <a:cubicBezTo>
                    <a:pt x="694" y="980"/>
                    <a:pt x="692" y="978"/>
                    <a:pt x="691" y="976"/>
                  </a:cubicBezTo>
                  <a:cubicBezTo>
                    <a:pt x="684" y="961"/>
                    <a:pt x="682" y="935"/>
                    <a:pt x="695" y="927"/>
                  </a:cubicBezTo>
                  <a:close/>
                  <a:moveTo>
                    <a:pt x="674" y="345"/>
                  </a:moveTo>
                  <a:cubicBezTo>
                    <a:pt x="674" y="342"/>
                    <a:pt x="674" y="342"/>
                    <a:pt x="674" y="342"/>
                  </a:cubicBezTo>
                  <a:cubicBezTo>
                    <a:pt x="674" y="341"/>
                    <a:pt x="677" y="339"/>
                    <a:pt x="682" y="338"/>
                  </a:cubicBezTo>
                  <a:cubicBezTo>
                    <a:pt x="699" y="334"/>
                    <a:pt x="697" y="347"/>
                    <a:pt x="689" y="350"/>
                  </a:cubicBezTo>
                  <a:cubicBezTo>
                    <a:pt x="684" y="352"/>
                    <a:pt x="675" y="349"/>
                    <a:pt x="674" y="345"/>
                  </a:cubicBezTo>
                  <a:close/>
                  <a:moveTo>
                    <a:pt x="674" y="296"/>
                  </a:moveTo>
                  <a:cubicBezTo>
                    <a:pt x="674" y="252"/>
                    <a:pt x="674" y="252"/>
                    <a:pt x="674" y="252"/>
                  </a:cubicBezTo>
                  <a:cubicBezTo>
                    <a:pt x="675" y="252"/>
                    <a:pt x="676" y="252"/>
                    <a:pt x="677" y="252"/>
                  </a:cubicBezTo>
                  <a:cubicBezTo>
                    <a:pt x="691" y="254"/>
                    <a:pt x="699" y="295"/>
                    <a:pt x="684" y="295"/>
                  </a:cubicBezTo>
                  <a:cubicBezTo>
                    <a:pt x="680" y="295"/>
                    <a:pt x="677" y="296"/>
                    <a:pt x="674" y="296"/>
                  </a:cubicBezTo>
                  <a:close/>
                  <a:moveTo>
                    <a:pt x="674" y="32"/>
                  </a:moveTo>
                  <a:cubicBezTo>
                    <a:pt x="674" y="66"/>
                    <a:pt x="674" y="66"/>
                    <a:pt x="674" y="66"/>
                  </a:cubicBezTo>
                  <a:cubicBezTo>
                    <a:pt x="652" y="66"/>
                    <a:pt x="650" y="68"/>
                    <a:pt x="633" y="63"/>
                  </a:cubicBezTo>
                  <a:cubicBezTo>
                    <a:pt x="631" y="62"/>
                    <a:pt x="628" y="61"/>
                    <a:pt x="626" y="60"/>
                  </a:cubicBezTo>
                  <a:cubicBezTo>
                    <a:pt x="626" y="43"/>
                    <a:pt x="626" y="43"/>
                    <a:pt x="626" y="43"/>
                  </a:cubicBezTo>
                  <a:cubicBezTo>
                    <a:pt x="627" y="43"/>
                    <a:pt x="628" y="43"/>
                    <a:pt x="629" y="43"/>
                  </a:cubicBezTo>
                  <a:cubicBezTo>
                    <a:pt x="643" y="43"/>
                    <a:pt x="658" y="38"/>
                    <a:pt x="674" y="32"/>
                  </a:cubicBezTo>
                  <a:close/>
                  <a:moveTo>
                    <a:pt x="674" y="81"/>
                  </a:moveTo>
                  <a:cubicBezTo>
                    <a:pt x="674" y="151"/>
                    <a:pt x="674" y="151"/>
                    <a:pt x="674" y="151"/>
                  </a:cubicBezTo>
                  <a:cubicBezTo>
                    <a:pt x="656" y="153"/>
                    <a:pt x="635" y="157"/>
                    <a:pt x="637" y="145"/>
                  </a:cubicBezTo>
                  <a:cubicBezTo>
                    <a:pt x="639" y="129"/>
                    <a:pt x="649" y="117"/>
                    <a:pt x="664" y="112"/>
                  </a:cubicBezTo>
                  <a:cubicBezTo>
                    <a:pt x="679" y="107"/>
                    <a:pt x="645" y="85"/>
                    <a:pt x="674" y="81"/>
                  </a:cubicBezTo>
                  <a:close/>
                  <a:moveTo>
                    <a:pt x="674" y="159"/>
                  </a:moveTo>
                  <a:cubicBezTo>
                    <a:pt x="662" y="158"/>
                    <a:pt x="651" y="157"/>
                    <a:pt x="643" y="158"/>
                  </a:cubicBezTo>
                  <a:cubicBezTo>
                    <a:pt x="635" y="158"/>
                    <a:pt x="630" y="156"/>
                    <a:pt x="626" y="154"/>
                  </a:cubicBezTo>
                  <a:cubicBezTo>
                    <a:pt x="626" y="176"/>
                    <a:pt x="626" y="176"/>
                    <a:pt x="626" y="176"/>
                  </a:cubicBezTo>
                  <a:cubicBezTo>
                    <a:pt x="630" y="175"/>
                    <a:pt x="634" y="174"/>
                    <a:pt x="641" y="174"/>
                  </a:cubicBezTo>
                  <a:cubicBezTo>
                    <a:pt x="650" y="175"/>
                    <a:pt x="662" y="177"/>
                    <a:pt x="674" y="178"/>
                  </a:cubicBezTo>
                  <a:cubicBezTo>
                    <a:pt x="674" y="159"/>
                    <a:pt x="674" y="159"/>
                    <a:pt x="674" y="159"/>
                  </a:cubicBezTo>
                  <a:close/>
                  <a:moveTo>
                    <a:pt x="674" y="185"/>
                  </a:moveTo>
                  <a:cubicBezTo>
                    <a:pt x="674" y="243"/>
                    <a:pt x="674" y="243"/>
                    <a:pt x="674" y="243"/>
                  </a:cubicBezTo>
                  <a:cubicBezTo>
                    <a:pt x="657" y="241"/>
                    <a:pt x="634" y="226"/>
                    <a:pt x="634" y="213"/>
                  </a:cubicBezTo>
                  <a:cubicBezTo>
                    <a:pt x="634" y="201"/>
                    <a:pt x="643" y="187"/>
                    <a:pt x="674" y="185"/>
                  </a:cubicBezTo>
                  <a:close/>
                  <a:moveTo>
                    <a:pt x="674" y="252"/>
                  </a:moveTo>
                  <a:cubicBezTo>
                    <a:pt x="674" y="296"/>
                    <a:pt x="674" y="296"/>
                    <a:pt x="674" y="296"/>
                  </a:cubicBezTo>
                  <a:cubicBezTo>
                    <a:pt x="662" y="298"/>
                    <a:pt x="651" y="303"/>
                    <a:pt x="651" y="303"/>
                  </a:cubicBezTo>
                  <a:cubicBezTo>
                    <a:pt x="651" y="303"/>
                    <a:pt x="647" y="328"/>
                    <a:pt x="633" y="328"/>
                  </a:cubicBezTo>
                  <a:cubicBezTo>
                    <a:pt x="630" y="328"/>
                    <a:pt x="628" y="328"/>
                    <a:pt x="626" y="329"/>
                  </a:cubicBezTo>
                  <a:cubicBezTo>
                    <a:pt x="626" y="264"/>
                    <a:pt x="626" y="264"/>
                    <a:pt x="626" y="264"/>
                  </a:cubicBezTo>
                  <a:cubicBezTo>
                    <a:pt x="626" y="264"/>
                    <a:pt x="626" y="264"/>
                    <a:pt x="626" y="264"/>
                  </a:cubicBezTo>
                  <a:cubicBezTo>
                    <a:pt x="636" y="258"/>
                    <a:pt x="645" y="263"/>
                    <a:pt x="646" y="273"/>
                  </a:cubicBezTo>
                  <a:cubicBezTo>
                    <a:pt x="647" y="284"/>
                    <a:pt x="656" y="281"/>
                    <a:pt x="656" y="269"/>
                  </a:cubicBezTo>
                  <a:cubicBezTo>
                    <a:pt x="656" y="259"/>
                    <a:pt x="662" y="252"/>
                    <a:pt x="674" y="252"/>
                  </a:cubicBezTo>
                  <a:close/>
                  <a:moveTo>
                    <a:pt x="674" y="307"/>
                  </a:moveTo>
                  <a:cubicBezTo>
                    <a:pt x="672" y="306"/>
                    <a:pt x="670" y="306"/>
                    <a:pt x="668" y="306"/>
                  </a:cubicBezTo>
                  <a:cubicBezTo>
                    <a:pt x="654" y="308"/>
                    <a:pt x="645" y="316"/>
                    <a:pt x="652" y="332"/>
                  </a:cubicBezTo>
                  <a:cubicBezTo>
                    <a:pt x="657" y="342"/>
                    <a:pt x="665" y="336"/>
                    <a:pt x="674" y="332"/>
                  </a:cubicBezTo>
                  <a:cubicBezTo>
                    <a:pt x="674" y="307"/>
                    <a:pt x="674" y="307"/>
                    <a:pt x="674" y="307"/>
                  </a:cubicBezTo>
                  <a:close/>
                  <a:moveTo>
                    <a:pt x="674" y="342"/>
                  </a:moveTo>
                  <a:cubicBezTo>
                    <a:pt x="674" y="345"/>
                    <a:pt x="674" y="345"/>
                    <a:pt x="674" y="345"/>
                  </a:cubicBezTo>
                  <a:cubicBezTo>
                    <a:pt x="673" y="344"/>
                    <a:pt x="673" y="343"/>
                    <a:pt x="674" y="342"/>
                  </a:cubicBezTo>
                  <a:close/>
                  <a:moveTo>
                    <a:pt x="674" y="428"/>
                  </a:moveTo>
                  <a:cubicBezTo>
                    <a:pt x="674" y="681"/>
                    <a:pt x="674" y="681"/>
                    <a:pt x="674" y="681"/>
                  </a:cubicBezTo>
                  <a:cubicBezTo>
                    <a:pt x="658" y="668"/>
                    <a:pt x="638" y="674"/>
                    <a:pt x="626" y="679"/>
                  </a:cubicBezTo>
                  <a:cubicBezTo>
                    <a:pt x="626" y="679"/>
                    <a:pt x="626" y="679"/>
                    <a:pt x="626" y="679"/>
                  </a:cubicBezTo>
                  <a:cubicBezTo>
                    <a:pt x="626" y="411"/>
                    <a:pt x="626" y="411"/>
                    <a:pt x="626" y="411"/>
                  </a:cubicBezTo>
                  <a:cubicBezTo>
                    <a:pt x="629" y="412"/>
                    <a:pt x="633" y="413"/>
                    <a:pt x="637" y="415"/>
                  </a:cubicBezTo>
                  <a:cubicBezTo>
                    <a:pt x="651" y="420"/>
                    <a:pt x="664" y="423"/>
                    <a:pt x="674" y="428"/>
                  </a:cubicBezTo>
                  <a:close/>
                  <a:moveTo>
                    <a:pt x="674" y="824"/>
                  </a:moveTo>
                  <a:cubicBezTo>
                    <a:pt x="674" y="855"/>
                    <a:pt x="674" y="855"/>
                    <a:pt x="674" y="855"/>
                  </a:cubicBezTo>
                  <a:cubicBezTo>
                    <a:pt x="668" y="844"/>
                    <a:pt x="666" y="816"/>
                    <a:pt x="645" y="816"/>
                  </a:cubicBezTo>
                  <a:cubicBezTo>
                    <a:pt x="638" y="816"/>
                    <a:pt x="632" y="814"/>
                    <a:pt x="626" y="811"/>
                  </a:cubicBezTo>
                  <a:cubicBezTo>
                    <a:pt x="626" y="750"/>
                    <a:pt x="626" y="750"/>
                    <a:pt x="626" y="750"/>
                  </a:cubicBezTo>
                  <a:cubicBezTo>
                    <a:pt x="639" y="739"/>
                    <a:pt x="653" y="730"/>
                    <a:pt x="653" y="739"/>
                  </a:cubicBezTo>
                  <a:cubicBezTo>
                    <a:pt x="653" y="752"/>
                    <a:pt x="639" y="795"/>
                    <a:pt x="659" y="795"/>
                  </a:cubicBezTo>
                  <a:cubicBezTo>
                    <a:pt x="678" y="795"/>
                    <a:pt x="665" y="810"/>
                    <a:pt x="673" y="823"/>
                  </a:cubicBezTo>
                  <a:cubicBezTo>
                    <a:pt x="674" y="824"/>
                    <a:pt x="674" y="824"/>
                    <a:pt x="674" y="824"/>
                  </a:cubicBezTo>
                  <a:close/>
                  <a:moveTo>
                    <a:pt x="626" y="136"/>
                  </a:moveTo>
                  <a:cubicBezTo>
                    <a:pt x="626" y="124"/>
                    <a:pt x="626" y="124"/>
                    <a:pt x="626" y="124"/>
                  </a:cubicBezTo>
                  <a:cubicBezTo>
                    <a:pt x="632" y="127"/>
                    <a:pt x="633" y="134"/>
                    <a:pt x="626" y="136"/>
                  </a:cubicBezTo>
                  <a:close/>
                  <a:moveTo>
                    <a:pt x="626" y="114"/>
                  </a:moveTo>
                  <a:cubicBezTo>
                    <a:pt x="628" y="113"/>
                    <a:pt x="630" y="112"/>
                    <a:pt x="632" y="111"/>
                  </a:cubicBezTo>
                  <a:cubicBezTo>
                    <a:pt x="651" y="100"/>
                    <a:pt x="638" y="78"/>
                    <a:pt x="626" y="76"/>
                  </a:cubicBezTo>
                  <a:lnTo>
                    <a:pt x="626" y="114"/>
                  </a:lnTo>
                  <a:close/>
                  <a:moveTo>
                    <a:pt x="626" y="43"/>
                  </a:moveTo>
                  <a:cubicBezTo>
                    <a:pt x="626" y="60"/>
                    <a:pt x="626" y="60"/>
                    <a:pt x="626" y="60"/>
                  </a:cubicBezTo>
                  <a:cubicBezTo>
                    <a:pt x="611" y="54"/>
                    <a:pt x="602" y="44"/>
                    <a:pt x="626" y="43"/>
                  </a:cubicBezTo>
                  <a:close/>
                  <a:moveTo>
                    <a:pt x="626" y="76"/>
                  </a:moveTo>
                  <a:cubicBezTo>
                    <a:pt x="626" y="76"/>
                    <a:pt x="626" y="76"/>
                    <a:pt x="625" y="76"/>
                  </a:cubicBezTo>
                  <a:cubicBezTo>
                    <a:pt x="613" y="74"/>
                    <a:pt x="616" y="55"/>
                    <a:pt x="591" y="58"/>
                  </a:cubicBezTo>
                  <a:cubicBezTo>
                    <a:pt x="571" y="56"/>
                    <a:pt x="599" y="84"/>
                    <a:pt x="597" y="99"/>
                  </a:cubicBezTo>
                  <a:cubicBezTo>
                    <a:pt x="594" y="113"/>
                    <a:pt x="609" y="121"/>
                    <a:pt x="626" y="114"/>
                  </a:cubicBezTo>
                  <a:cubicBezTo>
                    <a:pt x="626" y="76"/>
                    <a:pt x="626" y="76"/>
                    <a:pt x="626" y="76"/>
                  </a:cubicBezTo>
                  <a:close/>
                  <a:moveTo>
                    <a:pt x="626" y="124"/>
                  </a:moveTo>
                  <a:cubicBezTo>
                    <a:pt x="626" y="136"/>
                    <a:pt x="626" y="136"/>
                    <a:pt x="626" y="136"/>
                  </a:cubicBezTo>
                  <a:cubicBezTo>
                    <a:pt x="625" y="136"/>
                    <a:pt x="624" y="136"/>
                    <a:pt x="622" y="136"/>
                  </a:cubicBezTo>
                  <a:cubicBezTo>
                    <a:pt x="607" y="135"/>
                    <a:pt x="607" y="123"/>
                    <a:pt x="621" y="123"/>
                  </a:cubicBezTo>
                  <a:cubicBezTo>
                    <a:pt x="623" y="123"/>
                    <a:pt x="625" y="124"/>
                    <a:pt x="626" y="124"/>
                  </a:cubicBezTo>
                  <a:close/>
                  <a:moveTo>
                    <a:pt x="626" y="154"/>
                  </a:moveTo>
                  <a:cubicBezTo>
                    <a:pt x="626" y="176"/>
                    <a:pt x="626" y="176"/>
                    <a:pt x="626" y="176"/>
                  </a:cubicBezTo>
                  <a:cubicBezTo>
                    <a:pt x="620" y="178"/>
                    <a:pt x="617" y="180"/>
                    <a:pt x="611" y="173"/>
                  </a:cubicBezTo>
                  <a:cubicBezTo>
                    <a:pt x="602" y="163"/>
                    <a:pt x="593" y="145"/>
                    <a:pt x="610" y="147"/>
                  </a:cubicBezTo>
                  <a:cubicBezTo>
                    <a:pt x="616" y="144"/>
                    <a:pt x="619" y="150"/>
                    <a:pt x="626" y="154"/>
                  </a:cubicBezTo>
                  <a:close/>
                  <a:moveTo>
                    <a:pt x="626" y="264"/>
                  </a:moveTo>
                  <a:cubicBezTo>
                    <a:pt x="626" y="329"/>
                    <a:pt x="626" y="329"/>
                    <a:pt x="626" y="329"/>
                  </a:cubicBezTo>
                  <a:cubicBezTo>
                    <a:pt x="621" y="332"/>
                    <a:pt x="624" y="340"/>
                    <a:pt x="613" y="341"/>
                  </a:cubicBezTo>
                  <a:cubicBezTo>
                    <a:pt x="600" y="342"/>
                    <a:pt x="603" y="365"/>
                    <a:pt x="597" y="369"/>
                  </a:cubicBezTo>
                  <a:cubicBezTo>
                    <a:pt x="590" y="373"/>
                    <a:pt x="600" y="381"/>
                    <a:pt x="602" y="391"/>
                  </a:cubicBezTo>
                  <a:cubicBezTo>
                    <a:pt x="603" y="400"/>
                    <a:pt x="609" y="404"/>
                    <a:pt x="626" y="411"/>
                  </a:cubicBezTo>
                  <a:cubicBezTo>
                    <a:pt x="626" y="679"/>
                    <a:pt x="626" y="679"/>
                    <a:pt x="626" y="679"/>
                  </a:cubicBezTo>
                  <a:cubicBezTo>
                    <a:pt x="613" y="684"/>
                    <a:pt x="597" y="675"/>
                    <a:pt x="585" y="685"/>
                  </a:cubicBezTo>
                  <a:cubicBezTo>
                    <a:pt x="583" y="687"/>
                    <a:pt x="581" y="690"/>
                    <a:pt x="578" y="693"/>
                  </a:cubicBezTo>
                  <a:cubicBezTo>
                    <a:pt x="578" y="273"/>
                    <a:pt x="578" y="273"/>
                    <a:pt x="578" y="273"/>
                  </a:cubicBezTo>
                  <a:cubicBezTo>
                    <a:pt x="595" y="272"/>
                    <a:pt x="602" y="270"/>
                    <a:pt x="597" y="264"/>
                  </a:cubicBezTo>
                  <a:cubicBezTo>
                    <a:pt x="589" y="256"/>
                    <a:pt x="587" y="247"/>
                    <a:pt x="581" y="246"/>
                  </a:cubicBezTo>
                  <a:cubicBezTo>
                    <a:pt x="580" y="246"/>
                    <a:pt x="579" y="245"/>
                    <a:pt x="578" y="245"/>
                  </a:cubicBezTo>
                  <a:cubicBezTo>
                    <a:pt x="578" y="231"/>
                    <a:pt x="578" y="231"/>
                    <a:pt x="578" y="231"/>
                  </a:cubicBezTo>
                  <a:cubicBezTo>
                    <a:pt x="579" y="230"/>
                    <a:pt x="581" y="229"/>
                    <a:pt x="582" y="228"/>
                  </a:cubicBezTo>
                  <a:cubicBezTo>
                    <a:pt x="593" y="223"/>
                    <a:pt x="595" y="213"/>
                    <a:pt x="602" y="224"/>
                  </a:cubicBezTo>
                  <a:cubicBezTo>
                    <a:pt x="608" y="234"/>
                    <a:pt x="598" y="249"/>
                    <a:pt x="612" y="247"/>
                  </a:cubicBezTo>
                  <a:cubicBezTo>
                    <a:pt x="626" y="246"/>
                    <a:pt x="617" y="270"/>
                    <a:pt x="626" y="264"/>
                  </a:cubicBezTo>
                  <a:close/>
                  <a:moveTo>
                    <a:pt x="626" y="750"/>
                  </a:moveTo>
                  <a:cubicBezTo>
                    <a:pt x="626" y="811"/>
                    <a:pt x="626" y="811"/>
                    <a:pt x="626" y="811"/>
                  </a:cubicBezTo>
                  <a:cubicBezTo>
                    <a:pt x="614" y="805"/>
                    <a:pt x="603" y="795"/>
                    <a:pt x="586" y="794"/>
                  </a:cubicBezTo>
                  <a:cubicBezTo>
                    <a:pt x="584" y="794"/>
                    <a:pt x="581" y="794"/>
                    <a:pt x="578" y="793"/>
                  </a:cubicBezTo>
                  <a:cubicBezTo>
                    <a:pt x="578" y="753"/>
                    <a:pt x="578" y="753"/>
                    <a:pt x="578" y="753"/>
                  </a:cubicBezTo>
                  <a:cubicBezTo>
                    <a:pt x="589" y="764"/>
                    <a:pt x="601" y="774"/>
                    <a:pt x="611" y="764"/>
                  </a:cubicBezTo>
                  <a:cubicBezTo>
                    <a:pt x="615" y="760"/>
                    <a:pt x="621" y="755"/>
                    <a:pt x="626" y="750"/>
                  </a:cubicBezTo>
                  <a:close/>
                  <a:moveTo>
                    <a:pt x="578" y="265"/>
                  </a:moveTo>
                  <a:cubicBezTo>
                    <a:pt x="584" y="263"/>
                    <a:pt x="583" y="259"/>
                    <a:pt x="578" y="256"/>
                  </a:cubicBezTo>
                  <a:cubicBezTo>
                    <a:pt x="578" y="265"/>
                    <a:pt x="578" y="265"/>
                    <a:pt x="578" y="265"/>
                  </a:cubicBezTo>
                  <a:close/>
                  <a:moveTo>
                    <a:pt x="578" y="174"/>
                  </a:moveTo>
                  <a:cubicBezTo>
                    <a:pt x="583" y="174"/>
                    <a:pt x="588" y="175"/>
                    <a:pt x="593" y="175"/>
                  </a:cubicBezTo>
                  <a:cubicBezTo>
                    <a:pt x="608" y="175"/>
                    <a:pt x="589" y="165"/>
                    <a:pt x="578" y="162"/>
                  </a:cubicBezTo>
                  <a:cubicBezTo>
                    <a:pt x="578" y="174"/>
                    <a:pt x="578" y="174"/>
                    <a:pt x="578" y="174"/>
                  </a:cubicBezTo>
                  <a:close/>
                  <a:moveTo>
                    <a:pt x="578" y="149"/>
                  </a:moveTo>
                  <a:cubicBezTo>
                    <a:pt x="586" y="151"/>
                    <a:pt x="605" y="141"/>
                    <a:pt x="596" y="141"/>
                  </a:cubicBezTo>
                  <a:cubicBezTo>
                    <a:pt x="586" y="141"/>
                    <a:pt x="599" y="123"/>
                    <a:pt x="589" y="123"/>
                  </a:cubicBezTo>
                  <a:cubicBezTo>
                    <a:pt x="585" y="123"/>
                    <a:pt x="581" y="126"/>
                    <a:pt x="578" y="130"/>
                  </a:cubicBezTo>
                  <a:cubicBezTo>
                    <a:pt x="578" y="149"/>
                    <a:pt x="578" y="149"/>
                    <a:pt x="578" y="149"/>
                  </a:cubicBezTo>
                  <a:close/>
                  <a:moveTo>
                    <a:pt x="578" y="127"/>
                  </a:moveTo>
                  <a:cubicBezTo>
                    <a:pt x="578" y="112"/>
                    <a:pt x="578" y="112"/>
                    <a:pt x="578" y="112"/>
                  </a:cubicBezTo>
                  <a:cubicBezTo>
                    <a:pt x="583" y="117"/>
                    <a:pt x="583" y="125"/>
                    <a:pt x="578" y="127"/>
                  </a:cubicBezTo>
                  <a:close/>
                  <a:moveTo>
                    <a:pt x="596" y="186"/>
                  </a:moveTo>
                  <a:cubicBezTo>
                    <a:pt x="580" y="187"/>
                    <a:pt x="581" y="197"/>
                    <a:pt x="585" y="207"/>
                  </a:cubicBezTo>
                  <a:cubicBezTo>
                    <a:pt x="589" y="217"/>
                    <a:pt x="593" y="217"/>
                    <a:pt x="596" y="211"/>
                  </a:cubicBezTo>
                  <a:cubicBezTo>
                    <a:pt x="599" y="205"/>
                    <a:pt x="615" y="203"/>
                    <a:pt x="619" y="193"/>
                  </a:cubicBezTo>
                  <a:cubicBezTo>
                    <a:pt x="623" y="184"/>
                    <a:pt x="608" y="186"/>
                    <a:pt x="596" y="186"/>
                  </a:cubicBezTo>
                  <a:close/>
                  <a:moveTo>
                    <a:pt x="578" y="112"/>
                  </a:moveTo>
                  <a:cubicBezTo>
                    <a:pt x="578" y="127"/>
                    <a:pt x="578" y="127"/>
                    <a:pt x="578" y="127"/>
                  </a:cubicBezTo>
                  <a:cubicBezTo>
                    <a:pt x="576" y="128"/>
                    <a:pt x="573" y="129"/>
                    <a:pt x="569" y="128"/>
                  </a:cubicBezTo>
                  <a:cubicBezTo>
                    <a:pt x="562" y="126"/>
                    <a:pt x="555" y="125"/>
                    <a:pt x="549" y="125"/>
                  </a:cubicBezTo>
                  <a:cubicBezTo>
                    <a:pt x="549" y="104"/>
                    <a:pt x="549" y="104"/>
                    <a:pt x="549" y="104"/>
                  </a:cubicBezTo>
                  <a:cubicBezTo>
                    <a:pt x="554" y="105"/>
                    <a:pt x="559" y="106"/>
                    <a:pt x="564" y="106"/>
                  </a:cubicBezTo>
                  <a:cubicBezTo>
                    <a:pt x="571" y="106"/>
                    <a:pt x="575" y="108"/>
                    <a:pt x="578" y="112"/>
                  </a:cubicBezTo>
                  <a:close/>
                  <a:moveTo>
                    <a:pt x="578" y="130"/>
                  </a:moveTo>
                  <a:cubicBezTo>
                    <a:pt x="578" y="149"/>
                    <a:pt x="578" y="149"/>
                    <a:pt x="578" y="149"/>
                  </a:cubicBezTo>
                  <a:cubicBezTo>
                    <a:pt x="577" y="148"/>
                    <a:pt x="575" y="147"/>
                    <a:pt x="575" y="145"/>
                  </a:cubicBezTo>
                  <a:cubicBezTo>
                    <a:pt x="574" y="139"/>
                    <a:pt x="576" y="134"/>
                    <a:pt x="578" y="130"/>
                  </a:cubicBezTo>
                  <a:close/>
                  <a:moveTo>
                    <a:pt x="578" y="162"/>
                  </a:moveTo>
                  <a:cubicBezTo>
                    <a:pt x="577" y="162"/>
                    <a:pt x="575" y="161"/>
                    <a:pt x="574" y="161"/>
                  </a:cubicBezTo>
                  <a:cubicBezTo>
                    <a:pt x="565" y="161"/>
                    <a:pt x="563" y="147"/>
                    <a:pt x="550" y="147"/>
                  </a:cubicBezTo>
                  <a:cubicBezTo>
                    <a:pt x="549" y="147"/>
                    <a:pt x="549" y="147"/>
                    <a:pt x="549" y="147"/>
                  </a:cubicBezTo>
                  <a:cubicBezTo>
                    <a:pt x="549" y="168"/>
                    <a:pt x="549" y="168"/>
                    <a:pt x="549" y="168"/>
                  </a:cubicBezTo>
                  <a:cubicBezTo>
                    <a:pt x="559" y="169"/>
                    <a:pt x="568" y="172"/>
                    <a:pt x="578" y="174"/>
                  </a:cubicBezTo>
                  <a:cubicBezTo>
                    <a:pt x="578" y="162"/>
                    <a:pt x="578" y="162"/>
                    <a:pt x="578" y="162"/>
                  </a:cubicBezTo>
                  <a:close/>
                  <a:moveTo>
                    <a:pt x="578" y="231"/>
                  </a:moveTo>
                  <a:cubicBezTo>
                    <a:pt x="578" y="245"/>
                    <a:pt x="578" y="245"/>
                    <a:pt x="578" y="245"/>
                  </a:cubicBezTo>
                  <a:cubicBezTo>
                    <a:pt x="575" y="242"/>
                    <a:pt x="574" y="235"/>
                    <a:pt x="578" y="231"/>
                  </a:cubicBezTo>
                  <a:close/>
                  <a:moveTo>
                    <a:pt x="578" y="256"/>
                  </a:moveTo>
                  <a:cubicBezTo>
                    <a:pt x="578" y="265"/>
                    <a:pt x="578" y="265"/>
                    <a:pt x="578" y="265"/>
                  </a:cubicBezTo>
                  <a:cubicBezTo>
                    <a:pt x="577" y="265"/>
                    <a:pt x="574" y="265"/>
                    <a:pt x="571" y="265"/>
                  </a:cubicBezTo>
                  <a:cubicBezTo>
                    <a:pt x="561" y="265"/>
                    <a:pt x="553" y="263"/>
                    <a:pt x="549" y="259"/>
                  </a:cubicBezTo>
                  <a:cubicBezTo>
                    <a:pt x="549" y="249"/>
                    <a:pt x="549" y="249"/>
                    <a:pt x="549" y="249"/>
                  </a:cubicBezTo>
                  <a:cubicBezTo>
                    <a:pt x="551" y="248"/>
                    <a:pt x="554" y="248"/>
                    <a:pt x="557" y="248"/>
                  </a:cubicBezTo>
                  <a:cubicBezTo>
                    <a:pt x="565" y="248"/>
                    <a:pt x="573" y="252"/>
                    <a:pt x="578" y="256"/>
                  </a:cubicBezTo>
                  <a:close/>
                  <a:moveTo>
                    <a:pt x="578" y="273"/>
                  </a:moveTo>
                  <a:cubicBezTo>
                    <a:pt x="578" y="693"/>
                    <a:pt x="578" y="693"/>
                    <a:pt x="578" y="693"/>
                  </a:cubicBezTo>
                  <a:cubicBezTo>
                    <a:pt x="568" y="708"/>
                    <a:pt x="560" y="734"/>
                    <a:pt x="569" y="744"/>
                  </a:cubicBezTo>
                  <a:cubicBezTo>
                    <a:pt x="572" y="746"/>
                    <a:pt x="575" y="750"/>
                    <a:pt x="578" y="753"/>
                  </a:cubicBezTo>
                  <a:cubicBezTo>
                    <a:pt x="578" y="793"/>
                    <a:pt x="578" y="793"/>
                    <a:pt x="578" y="793"/>
                  </a:cubicBezTo>
                  <a:cubicBezTo>
                    <a:pt x="568" y="792"/>
                    <a:pt x="558" y="788"/>
                    <a:pt x="549" y="784"/>
                  </a:cubicBezTo>
                  <a:cubicBezTo>
                    <a:pt x="549" y="273"/>
                    <a:pt x="549" y="273"/>
                    <a:pt x="549" y="273"/>
                  </a:cubicBezTo>
                  <a:cubicBezTo>
                    <a:pt x="552" y="273"/>
                    <a:pt x="555" y="273"/>
                    <a:pt x="559" y="273"/>
                  </a:cubicBezTo>
                  <a:cubicBezTo>
                    <a:pt x="566" y="273"/>
                    <a:pt x="573" y="273"/>
                    <a:pt x="578" y="273"/>
                  </a:cubicBezTo>
                  <a:close/>
                  <a:moveTo>
                    <a:pt x="549" y="230"/>
                  </a:moveTo>
                  <a:cubicBezTo>
                    <a:pt x="549" y="186"/>
                    <a:pt x="549" y="186"/>
                    <a:pt x="549" y="186"/>
                  </a:cubicBezTo>
                  <a:cubicBezTo>
                    <a:pt x="551" y="185"/>
                    <a:pt x="553" y="185"/>
                    <a:pt x="555" y="185"/>
                  </a:cubicBezTo>
                  <a:cubicBezTo>
                    <a:pt x="569" y="185"/>
                    <a:pt x="562" y="212"/>
                    <a:pt x="570" y="211"/>
                  </a:cubicBezTo>
                  <a:cubicBezTo>
                    <a:pt x="578" y="210"/>
                    <a:pt x="567" y="230"/>
                    <a:pt x="552" y="230"/>
                  </a:cubicBezTo>
                  <a:cubicBezTo>
                    <a:pt x="551" y="230"/>
                    <a:pt x="550" y="230"/>
                    <a:pt x="549" y="230"/>
                  </a:cubicBezTo>
                  <a:close/>
                  <a:moveTo>
                    <a:pt x="549" y="84"/>
                  </a:moveTo>
                  <a:cubicBezTo>
                    <a:pt x="549" y="76"/>
                    <a:pt x="549" y="76"/>
                    <a:pt x="549" y="76"/>
                  </a:cubicBezTo>
                  <a:cubicBezTo>
                    <a:pt x="551" y="75"/>
                    <a:pt x="553" y="74"/>
                    <a:pt x="556" y="74"/>
                  </a:cubicBezTo>
                  <a:cubicBezTo>
                    <a:pt x="571" y="73"/>
                    <a:pt x="580" y="91"/>
                    <a:pt x="565" y="91"/>
                  </a:cubicBezTo>
                  <a:cubicBezTo>
                    <a:pt x="559" y="91"/>
                    <a:pt x="552" y="88"/>
                    <a:pt x="549" y="84"/>
                  </a:cubicBezTo>
                  <a:close/>
                  <a:moveTo>
                    <a:pt x="549" y="76"/>
                  </a:moveTo>
                  <a:cubicBezTo>
                    <a:pt x="549" y="84"/>
                    <a:pt x="549" y="84"/>
                    <a:pt x="549" y="84"/>
                  </a:cubicBezTo>
                  <a:cubicBezTo>
                    <a:pt x="547" y="81"/>
                    <a:pt x="546" y="78"/>
                    <a:pt x="549" y="76"/>
                  </a:cubicBezTo>
                  <a:close/>
                  <a:moveTo>
                    <a:pt x="549" y="104"/>
                  </a:moveTo>
                  <a:cubicBezTo>
                    <a:pt x="549" y="125"/>
                    <a:pt x="549" y="125"/>
                    <a:pt x="549" y="125"/>
                  </a:cubicBezTo>
                  <a:cubicBezTo>
                    <a:pt x="544" y="125"/>
                    <a:pt x="538" y="125"/>
                    <a:pt x="532" y="125"/>
                  </a:cubicBezTo>
                  <a:cubicBezTo>
                    <a:pt x="532" y="100"/>
                    <a:pt x="532" y="100"/>
                    <a:pt x="532" y="100"/>
                  </a:cubicBezTo>
                  <a:cubicBezTo>
                    <a:pt x="538" y="102"/>
                    <a:pt x="544" y="103"/>
                    <a:pt x="549" y="104"/>
                  </a:cubicBezTo>
                  <a:close/>
                  <a:moveTo>
                    <a:pt x="549" y="147"/>
                  </a:moveTo>
                  <a:cubicBezTo>
                    <a:pt x="549" y="168"/>
                    <a:pt x="549" y="168"/>
                    <a:pt x="549" y="168"/>
                  </a:cubicBezTo>
                  <a:cubicBezTo>
                    <a:pt x="549" y="168"/>
                    <a:pt x="548" y="168"/>
                    <a:pt x="547" y="168"/>
                  </a:cubicBezTo>
                  <a:cubicBezTo>
                    <a:pt x="532" y="167"/>
                    <a:pt x="533" y="145"/>
                    <a:pt x="549" y="147"/>
                  </a:cubicBezTo>
                  <a:close/>
                  <a:moveTo>
                    <a:pt x="549" y="186"/>
                  </a:moveTo>
                  <a:cubicBezTo>
                    <a:pt x="549" y="230"/>
                    <a:pt x="549" y="230"/>
                    <a:pt x="549" y="230"/>
                  </a:cubicBezTo>
                  <a:cubicBezTo>
                    <a:pt x="543" y="229"/>
                    <a:pt x="537" y="225"/>
                    <a:pt x="532" y="221"/>
                  </a:cubicBezTo>
                  <a:cubicBezTo>
                    <a:pt x="532" y="207"/>
                    <a:pt x="532" y="207"/>
                    <a:pt x="532" y="207"/>
                  </a:cubicBezTo>
                  <a:cubicBezTo>
                    <a:pt x="544" y="207"/>
                    <a:pt x="551" y="203"/>
                    <a:pt x="545" y="198"/>
                  </a:cubicBezTo>
                  <a:cubicBezTo>
                    <a:pt x="539" y="194"/>
                    <a:pt x="542" y="189"/>
                    <a:pt x="549" y="186"/>
                  </a:cubicBezTo>
                  <a:close/>
                  <a:moveTo>
                    <a:pt x="549" y="249"/>
                  </a:moveTo>
                  <a:cubicBezTo>
                    <a:pt x="549" y="259"/>
                    <a:pt x="549" y="259"/>
                    <a:pt x="549" y="259"/>
                  </a:cubicBezTo>
                  <a:cubicBezTo>
                    <a:pt x="545" y="256"/>
                    <a:pt x="545" y="251"/>
                    <a:pt x="549" y="249"/>
                  </a:cubicBezTo>
                  <a:close/>
                  <a:moveTo>
                    <a:pt x="549" y="273"/>
                  </a:moveTo>
                  <a:cubicBezTo>
                    <a:pt x="549" y="784"/>
                    <a:pt x="549" y="784"/>
                    <a:pt x="549" y="784"/>
                  </a:cubicBezTo>
                  <a:cubicBezTo>
                    <a:pt x="543" y="781"/>
                    <a:pt x="538" y="779"/>
                    <a:pt x="532" y="777"/>
                  </a:cubicBezTo>
                  <a:cubicBezTo>
                    <a:pt x="532" y="269"/>
                    <a:pt x="532" y="269"/>
                    <a:pt x="532" y="269"/>
                  </a:cubicBezTo>
                  <a:cubicBezTo>
                    <a:pt x="537" y="271"/>
                    <a:pt x="542" y="272"/>
                    <a:pt x="549" y="273"/>
                  </a:cubicBezTo>
                  <a:close/>
                  <a:moveTo>
                    <a:pt x="532" y="248"/>
                  </a:moveTo>
                  <a:cubicBezTo>
                    <a:pt x="532" y="243"/>
                    <a:pt x="532" y="243"/>
                    <a:pt x="532" y="243"/>
                  </a:cubicBezTo>
                  <a:cubicBezTo>
                    <a:pt x="533" y="243"/>
                    <a:pt x="535" y="243"/>
                    <a:pt x="536" y="243"/>
                  </a:cubicBezTo>
                  <a:cubicBezTo>
                    <a:pt x="541" y="243"/>
                    <a:pt x="539" y="246"/>
                    <a:pt x="532" y="248"/>
                  </a:cubicBezTo>
                  <a:close/>
                  <a:moveTo>
                    <a:pt x="532" y="100"/>
                  </a:moveTo>
                  <a:cubicBezTo>
                    <a:pt x="532" y="125"/>
                    <a:pt x="532" y="125"/>
                    <a:pt x="532" y="125"/>
                  </a:cubicBezTo>
                  <a:cubicBezTo>
                    <a:pt x="529" y="125"/>
                    <a:pt x="525" y="125"/>
                    <a:pt x="521" y="125"/>
                  </a:cubicBezTo>
                  <a:cubicBezTo>
                    <a:pt x="516" y="125"/>
                    <a:pt x="511" y="121"/>
                    <a:pt x="507" y="117"/>
                  </a:cubicBezTo>
                  <a:cubicBezTo>
                    <a:pt x="507" y="97"/>
                    <a:pt x="507" y="97"/>
                    <a:pt x="507" y="97"/>
                  </a:cubicBezTo>
                  <a:cubicBezTo>
                    <a:pt x="517" y="97"/>
                    <a:pt x="525" y="99"/>
                    <a:pt x="532" y="100"/>
                  </a:cubicBezTo>
                  <a:close/>
                  <a:moveTo>
                    <a:pt x="532" y="207"/>
                  </a:moveTo>
                  <a:cubicBezTo>
                    <a:pt x="532" y="221"/>
                    <a:pt x="532" y="221"/>
                    <a:pt x="532" y="221"/>
                  </a:cubicBezTo>
                  <a:cubicBezTo>
                    <a:pt x="526" y="214"/>
                    <a:pt x="523" y="207"/>
                    <a:pt x="530" y="207"/>
                  </a:cubicBezTo>
                  <a:cubicBezTo>
                    <a:pt x="531" y="207"/>
                    <a:pt x="532" y="207"/>
                    <a:pt x="532" y="207"/>
                  </a:cubicBezTo>
                  <a:close/>
                  <a:moveTo>
                    <a:pt x="532" y="243"/>
                  </a:moveTo>
                  <a:cubicBezTo>
                    <a:pt x="523" y="241"/>
                    <a:pt x="513" y="230"/>
                    <a:pt x="507" y="213"/>
                  </a:cubicBezTo>
                  <a:cubicBezTo>
                    <a:pt x="507" y="251"/>
                    <a:pt x="507" y="251"/>
                    <a:pt x="507" y="251"/>
                  </a:cubicBezTo>
                  <a:cubicBezTo>
                    <a:pt x="508" y="251"/>
                    <a:pt x="509" y="251"/>
                    <a:pt x="510" y="251"/>
                  </a:cubicBezTo>
                  <a:cubicBezTo>
                    <a:pt x="519" y="252"/>
                    <a:pt x="527" y="250"/>
                    <a:pt x="532" y="248"/>
                  </a:cubicBezTo>
                  <a:cubicBezTo>
                    <a:pt x="532" y="243"/>
                    <a:pt x="532" y="243"/>
                    <a:pt x="532" y="243"/>
                  </a:cubicBezTo>
                  <a:close/>
                  <a:moveTo>
                    <a:pt x="532" y="269"/>
                  </a:moveTo>
                  <a:cubicBezTo>
                    <a:pt x="532" y="777"/>
                    <a:pt x="532" y="777"/>
                    <a:pt x="532" y="777"/>
                  </a:cubicBezTo>
                  <a:cubicBezTo>
                    <a:pt x="530" y="777"/>
                    <a:pt x="527" y="776"/>
                    <a:pt x="525" y="776"/>
                  </a:cubicBezTo>
                  <a:cubicBezTo>
                    <a:pt x="515" y="775"/>
                    <a:pt x="511" y="761"/>
                    <a:pt x="507" y="748"/>
                  </a:cubicBezTo>
                  <a:cubicBezTo>
                    <a:pt x="507" y="262"/>
                    <a:pt x="507" y="262"/>
                    <a:pt x="507" y="262"/>
                  </a:cubicBezTo>
                  <a:cubicBezTo>
                    <a:pt x="517" y="263"/>
                    <a:pt x="524" y="266"/>
                    <a:pt x="532" y="269"/>
                  </a:cubicBezTo>
                  <a:close/>
                  <a:moveTo>
                    <a:pt x="507" y="171"/>
                  </a:moveTo>
                  <a:cubicBezTo>
                    <a:pt x="507" y="164"/>
                    <a:pt x="507" y="164"/>
                    <a:pt x="507" y="164"/>
                  </a:cubicBezTo>
                  <a:cubicBezTo>
                    <a:pt x="519" y="165"/>
                    <a:pt x="518" y="169"/>
                    <a:pt x="507" y="171"/>
                  </a:cubicBezTo>
                  <a:close/>
                  <a:moveTo>
                    <a:pt x="507" y="152"/>
                  </a:moveTo>
                  <a:cubicBezTo>
                    <a:pt x="507" y="142"/>
                    <a:pt x="507" y="142"/>
                    <a:pt x="507" y="142"/>
                  </a:cubicBezTo>
                  <a:cubicBezTo>
                    <a:pt x="508" y="142"/>
                    <a:pt x="509" y="142"/>
                    <a:pt x="510" y="142"/>
                  </a:cubicBezTo>
                  <a:cubicBezTo>
                    <a:pt x="523" y="142"/>
                    <a:pt x="526" y="153"/>
                    <a:pt x="513" y="153"/>
                  </a:cubicBezTo>
                  <a:cubicBezTo>
                    <a:pt x="511" y="153"/>
                    <a:pt x="509" y="152"/>
                    <a:pt x="507" y="152"/>
                  </a:cubicBezTo>
                  <a:close/>
                  <a:moveTo>
                    <a:pt x="507" y="97"/>
                  </a:moveTo>
                  <a:cubicBezTo>
                    <a:pt x="507" y="117"/>
                    <a:pt x="507" y="117"/>
                    <a:pt x="507" y="117"/>
                  </a:cubicBezTo>
                  <a:cubicBezTo>
                    <a:pt x="498" y="108"/>
                    <a:pt x="494" y="93"/>
                    <a:pt x="504" y="97"/>
                  </a:cubicBezTo>
                  <a:cubicBezTo>
                    <a:pt x="505" y="97"/>
                    <a:pt x="506" y="97"/>
                    <a:pt x="507" y="97"/>
                  </a:cubicBezTo>
                  <a:close/>
                  <a:moveTo>
                    <a:pt x="507" y="142"/>
                  </a:moveTo>
                  <a:cubicBezTo>
                    <a:pt x="507" y="152"/>
                    <a:pt x="507" y="152"/>
                    <a:pt x="507" y="152"/>
                  </a:cubicBezTo>
                  <a:cubicBezTo>
                    <a:pt x="498" y="150"/>
                    <a:pt x="494" y="143"/>
                    <a:pt x="507" y="142"/>
                  </a:cubicBezTo>
                  <a:close/>
                  <a:moveTo>
                    <a:pt x="507" y="164"/>
                  </a:moveTo>
                  <a:cubicBezTo>
                    <a:pt x="507" y="164"/>
                    <a:pt x="506" y="164"/>
                    <a:pt x="506" y="164"/>
                  </a:cubicBezTo>
                  <a:cubicBezTo>
                    <a:pt x="489" y="164"/>
                    <a:pt x="489" y="143"/>
                    <a:pt x="477" y="143"/>
                  </a:cubicBezTo>
                  <a:cubicBezTo>
                    <a:pt x="466" y="142"/>
                    <a:pt x="468" y="146"/>
                    <a:pt x="464" y="156"/>
                  </a:cubicBezTo>
                  <a:cubicBezTo>
                    <a:pt x="461" y="164"/>
                    <a:pt x="453" y="156"/>
                    <a:pt x="443" y="152"/>
                  </a:cubicBezTo>
                  <a:cubicBezTo>
                    <a:pt x="443" y="181"/>
                    <a:pt x="443" y="181"/>
                    <a:pt x="443" y="181"/>
                  </a:cubicBezTo>
                  <a:cubicBezTo>
                    <a:pt x="447" y="179"/>
                    <a:pt x="453" y="175"/>
                    <a:pt x="457" y="172"/>
                  </a:cubicBezTo>
                  <a:cubicBezTo>
                    <a:pt x="466" y="165"/>
                    <a:pt x="477" y="170"/>
                    <a:pt x="497" y="171"/>
                  </a:cubicBezTo>
                  <a:cubicBezTo>
                    <a:pt x="501" y="171"/>
                    <a:pt x="505" y="171"/>
                    <a:pt x="507" y="171"/>
                  </a:cubicBezTo>
                  <a:cubicBezTo>
                    <a:pt x="507" y="164"/>
                    <a:pt x="507" y="164"/>
                    <a:pt x="507" y="164"/>
                  </a:cubicBezTo>
                  <a:close/>
                  <a:moveTo>
                    <a:pt x="507" y="213"/>
                  </a:moveTo>
                  <a:cubicBezTo>
                    <a:pt x="507" y="251"/>
                    <a:pt x="507" y="251"/>
                    <a:pt x="507" y="251"/>
                  </a:cubicBezTo>
                  <a:cubicBezTo>
                    <a:pt x="488" y="251"/>
                    <a:pt x="459" y="266"/>
                    <a:pt x="443" y="260"/>
                  </a:cubicBezTo>
                  <a:cubicBezTo>
                    <a:pt x="443" y="196"/>
                    <a:pt x="443" y="196"/>
                    <a:pt x="443" y="196"/>
                  </a:cubicBezTo>
                  <a:cubicBezTo>
                    <a:pt x="449" y="198"/>
                    <a:pt x="456" y="200"/>
                    <a:pt x="463" y="200"/>
                  </a:cubicBezTo>
                  <a:cubicBezTo>
                    <a:pt x="481" y="200"/>
                    <a:pt x="500" y="193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lose/>
                  <a:moveTo>
                    <a:pt x="507" y="262"/>
                  </a:moveTo>
                  <a:cubicBezTo>
                    <a:pt x="506" y="262"/>
                    <a:pt x="505" y="262"/>
                    <a:pt x="503" y="262"/>
                  </a:cubicBezTo>
                  <a:cubicBezTo>
                    <a:pt x="482" y="262"/>
                    <a:pt x="485" y="285"/>
                    <a:pt x="469" y="280"/>
                  </a:cubicBezTo>
                  <a:cubicBezTo>
                    <a:pt x="458" y="276"/>
                    <a:pt x="448" y="278"/>
                    <a:pt x="443" y="275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53" y="722"/>
                    <a:pt x="460" y="736"/>
                    <a:pt x="469" y="733"/>
                  </a:cubicBezTo>
                  <a:cubicBezTo>
                    <a:pt x="478" y="731"/>
                    <a:pt x="469" y="716"/>
                    <a:pt x="461" y="705"/>
                  </a:cubicBezTo>
                  <a:cubicBezTo>
                    <a:pt x="454" y="693"/>
                    <a:pt x="489" y="725"/>
                    <a:pt x="499" y="733"/>
                  </a:cubicBezTo>
                  <a:cubicBezTo>
                    <a:pt x="503" y="736"/>
                    <a:pt x="505" y="742"/>
                    <a:pt x="507" y="748"/>
                  </a:cubicBezTo>
                  <a:cubicBezTo>
                    <a:pt x="507" y="262"/>
                    <a:pt x="507" y="262"/>
                    <a:pt x="507" y="262"/>
                  </a:cubicBezTo>
                  <a:close/>
                  <a:moveTo>
                    <a:pt x="443" y="117"/>
                  </a:moveTo>
                  <a:cubicBezTo>
                    <a:pt x="443" y="109"/>
                    <a:pt x="443" y="109"/>
                    <a:pt x="443" y="109"/>
                  </a:cubicBezTo>
                  <a:cubicBezTo>
                    <a:pt x="445" y="106"/>
                    <a:pt x="449" y="104"/>
                    <a:pt x="456" y="105"/>
                  </a:cubicBezTo>
                  <a:cubicBezTo>
                    <a:pt x="470" y="105"/>
                    <a:pt x="480" y="130"/>
                    <a:pt x="462" y="130"/>
                  </a:cubicBezTo>
                  <a:cubicBezTo>
                    <a:pt x="453" y="130"/>
                    <a:pt x="445" y="124"/>
                    <a:pt x="443" y="117"/>
                  </a:cubicBezTo>
                  <a:close/>
                  <a:moveTo>
                    <a:pt x="443" y="109"/>
                  </a:moveTo>
                  <a:cubicBezTo>
                    <a:pt x="443" y="117"/>
                    <a:pt x="443" y="117"/>
                    <a:pt x="443" y="117"/>
                  </a:cubicBezTo>
                  <a:cubicBezTo>
                    <a:pt x="441" y="114"/>
                    <a:pt x="441" y="111"/>
                    <a:pt x="443" y="109"/>
                  </a:cubicBezTo>
                  <a:close/>
                  <a:moveTo>
                    <a:pt x="443" y="152"/>
                  </a:moveTo>
                  <a:cubicBezTo>
                    <a:pt x="443" y="181"/>
                    <a:pt x="443" y="181"/>
                    <a:pt x="443" y="181"/>
                  </a:cubicBezTo>
                  <a:cubicBezTo>
                    <a:pt x="438" y="183"/>
                    <a:pt x="433" y="183"/>
                    <a:pt x="434" y="180"/>
                  </a:cubicBezTo>
                  <a:cubicBezTo>
                    <a:pt x="435" y="175"/>
                    <a:pt x="426" y="177"/>
                    <a:pt x="420" y="176"/>
                  </a:cubicBezTo>
                  <a:cubicBezTo>
                    <a:pt x="420" y="153"/>
                    <a:pt x="420" y="153"/>
                    <a:pt x="420" y="153"/>
                  </a:cubicBezTo>
                  <a:cubicBezTo>
                    <a:pt x="423" y="151"/>
                    <a:pt x="426" y="149"/>
                    <a:pt x="431" y="149"/>
                  </a:cubicBezTo>
                  <a:cubicBezTo>
                    <a:pt x="435" y="148"/>
                    <a:pt x="439" y="150"/>
                    <a:pt x="443" y="152"/>
                  </a:cubicBezTo>
                  <a:close/>
                  <a:moveTo>
                    <a:pt x="443" y="196"/>
                  </a:moveTo>
                  <a:cubicBezTo>
                    <a:pt x="443" y="260"/>
                    <a:pt x="443" y="260"/>
                    <a:pt x="443" y="260"/>
                  </a:cubicBezTo>
                  <a:cubicBezTo>
                    <a:pt x="442" y="260"/>
                    <a:pt x="441" y="259"/>
                    <a:pt x="441" y="259"/>
                  </a:cubicBezTo>
                  <a:cubicBezTo>
                    <a:pt x="432" y="254"/>
                    <a:pt x="425" y="252"/>
                    <a:pt x="420" y="250"/>
                  </a:cubicBezTo>
                  <a:cubicBezTo>
                    <a:pt x="420" y="244"/>
                    <a:pt x="420" y="244"/>
                    <a:pt x="420" y="244"/>
                  </a:cubicBezTo>
                  <a:cubicBezTo>
                    <a:pt x="420" y="244"/>
                    <a:pt x="421" y="243"/>
                    <a:pt x="421" y="243"/>
                  </a:cubicBezTo>
                  <a:cubicBezTo>
                    <a:pt x="427" y="241"/>
                    <a:pt x="425" y="241"/>
                    <a:pt x="420" y="240"/>
                  </a:cubicBezTo>
                  <a:cubicBezTo>
                    <a:pt x="420" y="187"/>
                    <a:pt x="420" y="187"/>
                    <a:pt x="420" y="187"/>
                  </a:cubicBezTo>
                  <a:cubicBezTo>
                    <a:pt x="428" y="188"/>
                    <a:pt x="435" y="192"/>
                    <a:pt x="443" y="196"/>
                  </a:cubicBezTo>
                  <a:close/>
                  <a:moveTo>
                    <a:pt x="443" y="275"/>
                  </a:moveTo>
                  <a:cubicBezTo>
                    <a:pt x="443" y="707"/>
                    <a:pt x="443" y="707"/>
                    <a:pt x="443" y="707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34" y="694"/>
                    <a:pt x="426" y="685"/>
                    <a:pt x="420" y="674"/>
                  </a:cubicBezTo>
                  <a:cubicBezTo>
                    <a:pt x="420" y="262"/>
                    <a:pt x="420" y="262"/>
                    <a:pt x="420" y="262"/>
                  </a:cubicBezTo>
                  <a:cubicBezTo>
                    <a:pt x="429" y="261"/>
                    <a:pt x="435" y="261"/>
                    <a:pt x="438" y="269"/>
                  </a:cubicBezTo>
                  <a:cubicBezTo>
                    <a:pt x="439" y="272"/>
                    <a:pt x="441" y="274"/>
                    <a:pt x="443" y="275"/>
                  </a:cubicBezTo>
                  <a:close/>
                  <a:moveTo>
                    <a:pt x="420" y="138"/>
                  </a:moveTo>
                  <a:cubicBezTo>
                    <a:pt x="420" y="127"/>
                    <a:pt x="420" y="127"/>
                    <a:pt x="420" y="127"/>
                  </a:cubicBezTo>
                  <a:cubicBezTo>
                    <a:pt x="428" y="128"/>
                    <a:pt x="426" y="133"/>
                    <a:pt x="420" y="138"/>
                  </a:cubicBezTo>
                  <a:close/>
                  <a:moveTo>
                    <a:pt x="420" y="127"/>
                  </a:moveTo>
                  <a:cubicBezTo>
                    <a:pt x="420" y="138"/>
                    <a:pt x="420" y="138"/>
                    <a:pt x="420" y="138"/>
                  </a:cubicBezTo>
                  <a:cubicBezTo>
                    <a:pt x="414" y="143"/>
                    <a:pt x="405" y="147"/>
                    <a:pt x="398" y="147"/>
                  </a:cubicBezTo>
                  <a:cubicBezTo>
                    <a:pt x="381" y="147"/>
                    <a:pt x="385" y="158"/>
                    <a:pt x="373" y="158"/>
                  </a:cubicBezTo>
                  <a:cubicBezTo>
                    <a:pt x="360" y="158"/>
                    <a:pt x="352" y="143"/>
                    <a:pt x="372" y="142"/>
                  </a:cubicBezTo>
                  <a:cubicBezTo>
                    <a:pt x="391" y="141"/>
                    <a:pt x="392" y="127"/>
                    <a:pt x="414" y="126"/>
                  </a:cubicBezTo>
                  <a:cubicBezTo>
                    <a:pt x="417" y="126"/>
                    <a:pt x="419" y="126"/>
                    <a:pt x="420" y="127"/>
                  </a:cubicBezTo>
                  <a:close/>
                  <a:moveTo>
                    <a:pt x="420" y="153"/>
                  </a:moveTo>
                  <a:cubicBezTo>
                    <a:pt x="415" y="158"/>
                    <a:pt x="414" y="165"/>
                    <a:pt x="415" y="171"/>
                  </a:cubicBezTo>
                  <a:cubicBezTo>
                    <a:pt x="416" y="174"/>
                    <a:pt x="418" y="175"/>
                    <a:pt x="420" y="176"/>
                  </a:cubicBezTo>
                  <a:cubicBezTo>
                    <a:pt x="420" y="153"/>
                    <a:pt x="420" y="153"/>
                    <a:pt x="420" y="153"/>
                  </a:cubicBezTo>
                  <a:close/>
                  <a:moveTo>
                    <a:pt x="420" y="187"/>
                  </a:moveTo>
                  <a:cubicBezTo>
                    <a:pt x="420" y="240"/>
                    <a:pt x="420" y="240"/>
                    <a:pt x="420" y="240"/>
                  </a:cubicBezTo>
                  <a:cubicBezTo>
                    <a:pt x="414" y="239"/>
                    <a:pt x="403" y="238"/>
                    <a:pt x="402" y="230"/>
                  </a:cubicBezTo>
                  <a:cubicBezTo>
                    <a:pt x="399" y="217"/>
                    <a:pt x="361" y="230"/>
                    <a:pt x="351" y="217"/>
                  </a:cubicBezTo>
                  <a:cubicBezTo>
                    <a:pt x="341" y="204"/>
                    <a:pt x="350" y="177"/>
                    <a:pt x="372" y="177"/>
                  </a:cubicBezTo>
                  <a:cubicBezTo>
                    <a:pt x="390" y="176"/>
                    <a:pt x="399" y="186"/>
                    <a:pt x="415" y="186"/>
                  </a:cubicBezTo>
                  <a:cubicBezTo>
                    <a:pt x="416" y="186"/>
                    <a:pt x="418" y="186"/>
                    <a:pt x="420" y="187"/>
                  </a:cubicBezTo>
                  <a:close/>
                  <a:moveTo>
                    <a:pt x="420" y="244"/>
                  </a:moveTo>
                  <a:cubicBezTo>
                    <a:pt x="420" y="250"/>
                    <a:pt x="420" y="250"/>
                    <a:pt x="420" y="250"/>
                  </a:cubicBezTo>
                  <a:cubicBezTo>
                    <a:pt x="416" y="248"/>
                    <a:pt x="415" y="246"/>
                    <a:pt x="420" y="244"/>
                  </a:cubicBezTo>
                  <a:close/>
                  <a:moveTo>
                    <a:pt x="420" y="262"/>
                  </a:moveTo>
                  <a:cubicBezTo>
                    <a:pt x="416" y="262"/>
                    <a:pt x="412" y="263"/>
                    <a:pt x="407" y="263"/>
                  </a:cubicBezTo>
                  <a:cubicBezTo>
                    <a:pt x="390" y="263"/>
                    <a:pt x="398" y="249"/>
                    <a:pt x="376" y="249"/>
                  </a:cubicBezTo>
                  <a:cubicBezTo>
                    <a:pt x="354" y="249"/>
                    <a:pt x="364" y="254"/>
                    <a:pt x="345" y="241"/>
                  </a:cubicBezTo>
                  <a:cubicBezTo>
                    <a:pt x="325" y="228"/>
                    <a:pt x="332" y="246"/>
                    <a:pt x="306" y="246"/>
                  </a:cubicBezTo>
                  <a:cubicBezTo>
                    <a:pt x="280" y="246"/>
                    <a:pt x="274" y="251"/>
                    <a:pt x="274" y="263"/>
                  </a:cubicBezTo>
                  <a:cubicBezTo>
                    <a:pt x="274" y="275"/>
                    <a:pt x="238" y="245"/>
                    <a:pt x="200" y="242"/>
                  </a:cubicBezTo>
                  <a:cubicBezTo>
                    <a:pt x="163" y="239"/>
                    <a:pt x="122" y="228"/>
                    <a:pt x="99" y="228"/>
                  </a:cubicBezTo>
                  <a:cubicBezTo>
                    <a:pt x="76" y="228"/>
                    <a:pt x="64" y="252"/>
                    <a:pt x="37" y="256"/>
                  </a:cubicBezTo>
                  <a:cubicBezTo>
                    <a:pt x="9" y="260"/>
                    <a:pt x="39" y="268"/>
                    <a:pt x="47" y="282"/>
                  </a:cubicBezTo>
                  <a:cubicBezTo>
                    <a:pt x="55" y="297"/>
                    <a:pt x="52" y="295"/>
                    <a:pt x="26" y="298"/>
                  </a:cubicBezTo>
                  <a:cubicBezTo>
                    <a:pt x="0" y="300"/>
                    <a:pt x="39" y="317"/>
                    <a:pt x="57" y="317"/>
                  </a:cubicBezTo>
                  <a:cubicBezTo>
                    <a:pt x="76" y="317"/>
                    <a:pt x="56" y="330"/>
                    <a:pt x="43" y="338"/>
                  </a:cubicBezTo>
                  <a:cubicBezTo>
                    <a:pt x="30" y="346"/>
                    <a:pt x="25" y="373"/>
                    <a:pt x="46" y="375"/>
                  </a:cubicBezTo>
                  <a:cubicBezTo>
                    <a:pt x="67" y="376"/>
                    <a:pt x="56" y="388"/>
                    <a:pt x="82" y="388"/>
                  </a:cubicBezTo>
                  <a:cubicBezTo>
                    <a:pt x="108" y="388"/>
                    <a:pt x="85" y="407"/>
                    <a:pt x="68" y="420"/>
                  </a:cubicBezTo>
                  <a:cubicBezTo>
                    <a:pt x="51" y="433"/>
                    <a:pt x="52" y="450"/>
                    <a:pt x="61" y="442"/>
                  </a:cubicBezTo>
                  <a:cubicBezTo>
                    <a:pt x="70" y="434"/>
                    <a:pt x="94" y="415"/>
                    <a:pt x="105" y="411"/>
                  </a:cubicBezTo>
                  <a:cubicBezTo>
                    <a:pt x="117" y="407"/>
                    <a:pt x="125" y="386"/>
                    <a:pt x="135" y="380"/>
                  </a:cubicBezTo>
                  <a:cubicBezTo>
                    <a:pt x="146" y="373"/>
                    <a:pt x="154" y="393"/>
                    <a:pt x="160" y="382"/>
                  </a:cubicBezTo>
                  <a:cubicBezTo>
                    <a:pt x="167" y="372"/>
                    <a:pt x="180" y="381"/>
                    <a:pt x="191" y="378"/>
                  </a:cubicBezTo>
                  <a:cubicBezTo>
                    <a:pt x="203" y="376"/>
                    <a:pt x="228" y="381"/>
                    <a:pt x="238" y="384"/>
                  </a:cubicBezTo>
                  <a:cubicBezTo>
                    <a:pt x="248" y="386"/>
                    <a:pt x="260" y="397"/>
                    <a:pt x="276" y="395"/>
                  </a:cubicBezTo>
                  <a:cubicBezTo>
                    <a:pt x="291" y="394"/>
                    <a:pt x="293" y="420"/>
                    <a:pt x="303" y="429"/>
                  </a:cubicBezTo>
                  <a:cubicBezTo>
                    <a:pt x="313" y="438"/>
                    <a:pt x="325" y="437"/>
                    <a:pt x="322" y="450"/>
                  </a:cubicBezTo>
                  <a:cubicBezTo>
                    <a:pt x="320" y="463"/>
                    <a:pt x="341" y="481"/>
                    <a:pt x="360" y="489"/>
                  </a:cubicBezTo>
                  <a:cubicBezTo>
                    <a:pt x="380" y="497"/>
                    <a:pt x="387" y="520"/>
                    <a:pt x="372" y="512"/>
                  </a:cubicBezTo>
                  <a:cubicBezTo>
                    <a:pt x="356" y="504"/>
                    <a:pt x="355" y="507"/>
                    <a:pt x="360" y="521"/>
                  </a:cubicBezTo>
                  <a:cubicBezTo>
                    <a:pt x="365" y="536"/>
                    <a:pt x="368" y="545"/>
                    <a:pt x="360" y="549"/>
                  </a:cubicBezTo>
                  <a:cubicBezTo>
                    <a:pt x="352" y="553"/>
                    <a:pt x="352" y="590"/>
                    <a:pt x="363" y="608"/>
                  </a:cubicBezTo>
                  <a:cubicBezTo>
                    <a:pt x="373" y="627"/>
                    <a:pt x="410" y="645"/>
                    <a:pt x="415" y="662"/>
                  </a:cubicBezTo>
                  <a:cubicBezTo>
                    <a:pt x="416" y="666"/>
                    <a:pt x="418" y="670"/>
                    <a:pt x="420" y="674"/>
                  </a:cubicBezTo>
                  <a:lnTo>
                    <a:pt x="420" y="26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5"/>
            <p:cNvSpPr>
              <a:spLocks noEditPoints="1"/>
            </p:cNvSpPr>
            <p:nvPr/>
          </p:nvSpPr>
          <p:spPr bwMode="auto">
            <a:xfrm>
              <a:off x="3867229" y="2369244"/>
              <a:ext cx="4561237" cy="3243003"/>
            </a:xfrm>
            <a:custGeom>
              <a:avLst/>
              <a:gdLst>
                <a:gd name="T0" fmla="*/ 0 w 2605"/>
                <a:gd name="T1" fmla="*/ 591 h 1852"/>
                <a:gd name="T2" fmla="*/ 16 w 2605"/>
                <a:gd name="T3" fmla="*/ 852 h 1852"/>
                <a:gd name="T4" fmla="*/ 67 w 2605"/>
                <a:gd name="T5" fmla="*/ 1063 h 1852"/>
                <a:gd name="T6" fmla="*/ 328 w 2605"/>
                <a:gd name="T7" fmla="*/ 1079 h 1852"/>
                <a:gd name="T8" fmla="*/ 573 w 2605"/>
                <a:gd name="T9" fmla="*/ 1079 h 1852"/>
                <a:gd name="T10" fmla="*/ 616 w 2605"/>
                <a:gd name="T11" fmla="*/ 1314 h 1852"/>
                <a:gd name="T12" fmla="*/ 632 w 2605"/>
                <a:gd name="T13" fmla="*/ 1575 h 1852"/>
                <a:gd name="T14" fmla="*/ 632 w 2605"/>
                <a:gd name="T15" fmla="*/ 1852 h 1852"/>
                <a:gd name="T16" fmla="*/ 208 w 2605"/>
                <a:gd name="T17" fmla="*/ 245 h 1852"/>
                <a:gd name="T18" fmla="*/ 208 w 2605"/>
                <a:gd name="T19" fmla="*/ 490 h 1852"/>
                <a:gd name="T20" fmla="*/ 208 w 2605"/>
                <a:gd name="T21" fmla="*/ 783 h 1852"/>
                <a:gd name="T22" fmla="*/ 261 w 2605"/>
                <a:gd name="T23" fmla="*/ 992 h 1852"/>
                <a:gd name="T24" fmla="*/ 538 w 2605"/>
                <a:gd name="T25" fmla="*/ 992 h 1852"/>
                <a:gd name="T26" fmla="*/ 799 w 2605"/>
                <a:gd name="T27" fmla="*/ 1008 h 1852"/>
                <a:gd name="T28" fmla="*/ 816 w 2605"/>
                <a:gd name="T29" fmla="*/ 1219 h 1852"/>
                <a:gd name="T30" fmla="*/ 833 w 2605"/>
                <a:gd name="T31" fmla="*/ 1481 h 1852"/>
                <a:gd name="T32" fmla="*/ 396 w 2605"/>
                <a:gd name="T33" fmla="*/ 628 h 1852"/>
                <a:gd name="T34" fmla="*/ 380 w 2605"/>
                <a:gd name="T35" fmla="*/ 890 h 1852"/>
                <a:gd name="T36" fmla="*/ 607 w 2605"/>
                <a:gd name="T37" fmla="*/ 924 h 1852"/>
                <a:gd name="T38" fmla="*/ 868 w 2605"/>
                <a:gd name="T39" fmla="*/ 907 h 1852"/>
                <a:gd name="T40" fmla="*/ 938 w 2605"/>
                <a:gd name="T41" fmla="*/ 1131 h 1852"/>
                <a:gd name="T42" fmla="*/ 922 w 2605"/>
                <a:gd name="T43" fmla="*/ 1392 h 1852"/>
                <a:gd name="T44" fmla="*/ 922 w 2605"/>
                <a:gd name="T45" fmla="*/ 1636 h 1852"/>
                <a:gd name="T46" fmla="*/ 2589 w 2605"/>
                <a:gd name="T47" fmla="*/ 987 h 1852"/>
                <a:gd name="T48" fmla="*/ 2426 w 2605"/>
                <a:gd name="T49" fmla="*/ 1069 h 1852"/>
                <a:gd name="T50" fmla="*/ 2165 w 2605"/>
                <a:gd name="T51" fmla="*/ 1052 h 1852"/>
                <a:gd name="T52" fmla="*/ 2049 w 2605"/>
                <a:gd name="T53" fmla="*/ 1198 h 1852"/>
                <a:gd name="T54" fmla="*/ 2033 w 2605"/>
                <a:gd name="T55" fmla="*/ 1459 h 1852"/>
                <a:gd name="T56" fmla="*/ 2403 w 2605"/>
                <a:gd name="T57" fmla="*/ 202 h 1852"/>
                <a:gd name="T58" fmla="*/ 2403 w 2605"/>
                <a:gd name="T59" fmla="*/ 496 h 1852"/>
                <a:gd name="T60" fmla="*/ 2419 w 2605"/>
                <a:gd name="T61" fmla="*/ 757 h 1852"/>
                <a:gd name="T62" fmla="*/ 2359 w 2605"/>
                <a:gd name="T63" fmla="*/ 990 h 1852"/>
                <a:gd name="T64" fmla="*/ 2097 w 2605"/>
                <a:gd name="T65" fmla="*/ 974 h 1852"/>
                <a:gd name="T66" fmla="*/ 1933 w 2605"/>
                <a:gd name="T67" fmla="*/ 1071 h 1852"/>
                <a:gd name="T68" fmla="*/ 1949 w 2605"/>
                <a:gd name="T69" fmla="*/ 1332 h 1852"/>
                <a:gd name="T70" fmla="*/ 2281 w 2605"/>
                <a:gd name="T71" fmla="*/ 516 h 1852"/>
                <a:gd name="T72" fmla="*/ 2265 w 2605"/>
                <a:gd name="T73" fmla="*/ 777 h 1852"/>
                <a:gd name="T74" fmla="*/ 2161 w 2605"/>
                <a:gd name="T75" fmla="*/ 902 h 1852"/>
                <a:gd name="T76" fmla="*/ 1868 w 2605"/>
                <a:gd name="T77" fmla="*/ 902 h 1852"/>
                <a:gd name="T78" fmla="*/ 1840 w 2605"/>
                <a:gd name="T79" fmla="*/ 1119 h 1852"/>
                <a:gd name="T80" fmla="*/ 1824 w 2605"/>
                <a:gd name="T81" fmla="*/ 1380 h 1852"/>
                <a:gd name="T82" fmla="*/ 1707 w 2605"/>
                <a:gd name="T83" fmla="*/ 291 h 1852"/>
                <a:gd name="T84" fmla="*/ 1707 w 2605"/>
                <a:gd name="T85" fmla="*/ 584 h 1852"/>
                <a:gd name="T86" fmla="*/ 1595 w 2605"/>
                <a:gd name="T87" fmla="*/ 701 h 1852"/>
                <a:gd name="T88" fmla="*/ 1595 w 2605"/>
                <a:gd name="T89" fmla="*/ 995 h 1852"/>
                <a:gd name="T90" fmla="*/ 1611 w 2605"/>
                <a:gd name="T91" fmla="*/ 1256 h 1852"/>
                <a:gd name="T92" fmla="*/ 913 w 2605"/>
                <a:gd name="T93" fmla="*/ 362 h 1852"/>
                <a:gd name="T94" fmla="*/ 925 w 2605"/>
                <a:gd name="T95" fmla="*/ 612 h 1852"/>
                <a:gd name="T96" fmla="*/ 1097 w 2605"/>
                <a:gd name="T97" fmla="*/ 668 h 1852"/>
                <a:gd name="T98" fmla="*/ 1113 w 2605"/>
                <a:gd name="T99" fmla="*/ 929 h 1852"/>
                <a:gd name="T100" fmla="*/ 1113 w 2605"/>
                <a:gd name="T101" fmla="*/ 1207 h 1852"/>
                <a:gd name="T102" fmla="*/ 597 w 2605"/>
                <a:gd name="T103" fmla="*/ 528 h 1852"/>
                <a:gd name="T104" fmla="*/ 677 w 2605"/>
                <a:gd name="T105" fmla="*/ 709 h 1852"/>
                <a:gd name="T106" fmla="*/ 971 w 2605"/>
                <a:gd name="T107" fmla="*/ 709 h 1852"/>
                <a:gd name="T108" fmla="*/ 1031 w 2605"/>
                <a:gd name="T109" fmla="*/ 910 h 1852"/>
                <a:gd name="T110" fmla="*/ 1031 w 2605"/>
                <a:gd name="T111" fmla="*/ 1187 h 1852"/>
                <a:gd name="T112" fmla="*/ 1015 w 2605"/>
                <a:gd name="T113" fmla="*/ 1448 h 1852"/>
                <a:gd name="T114" fmla="*/ 1863 w 2605"/>
                <a:gd name="T115" fmla="*/ 822 h 1852"/>
                <a:gd name="T116" fmla="*/ 1706 w 2605"/>
                <a:gd name="T117" fmla="*/ 975 h 1852"/>
                <a:gd name="T118" fmla="*/ 1723 w 2605"/>
                <a:gd name="T119" fmla="*/ 1236 h 1852"/>
                <a:gd name="T120" fmla="*/ 1347 w 2605"/>
                <a:gd name="T121" fmla="*/ 757 h 1852"/>
                <a:gd name="T122" fmla="*/ 1331 w 2605"/>
                <a:gd name="T123" fmla="*/ 1018 h 1852"/>
                <a:gd name="T124" fmla="*/ 1331 w 2605"/>
                <a:gd name="T125" fmla="*/ 1263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05" h="1852">
                  <a:moveTo>
                    <a:pt x="1331" y="1394"/>
                  </a:moveTo>
                  <a:cubicBezTo>
                    <a:pt x="1347" y="1394"/>
                    <a:pt x="1347" y="1394"/>
                    <a:pt x="1347" y="1394"/>
                  </a:cubicBezTo>
                  <a:cubicBezTo>
                    <a:pt x="1347" y="1410"/>
                    <a:pt x="1347" y="1410"/>
                    <a:pt x="1347" y="1410"/>
                  </a:cubicBezTo>
                  <a:cubicBezTo>
                    <a:pt x="1331" y="1410"/>
                    <a:pt x="1331" y="1410"/>
                    <a:pt x="1331" y="1410"/>
                  </a:cubicBezTo>
                  <a:cubicBezTo>
                    <a:pt x="1331" y="1394"/>
                    <a:pt x="1331" y="1394"/>
                    <a:pt x="1331" y="1394"/>
                  </a:cubicBezTo>
                  <a:close/>
                  <a:moveTo>
                    <a:pt x="0" y="363"/>
                  </a:moveTo>
                  <a:cubicBezTo>
                    <a:pt x="16" y="363"/>
                    <a:pt x="16" y="363"/>
                    <a:pt x="16" y="363"/>
                  </a:cubicBezTo>
                  <a:cubicBezTo>
                    <a:pt x="16" y="379"/>
                    <a:pt x="16" y="379"/>
                    <a:pt x="16" y="379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3"/>
                    <a:pt x="0" y="363"/>
                    <a:pt x="0" y="363"/>
                  </a:cubicBezTo>
                  <a:close/>
                  <a:moveTo>
                    <a:pt x="0" y="396"/>
                  </a:moveTo>
                  <a:cubicBezTo>
                    <a:pt x="16" y="396"/>
                    <a:pt x="16" y="396"/>
                    <a:pt x="16" y="396"/>
                  </a:cubicBezTo>
                  <a:cubicBezTo>
                    <a:pt x="16" y="412"/>
                    <a:pt x="16" y="412"/>
                    <a:pt x="16" y="41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396"/>
                    <a:pt x="0" y="396"/>
                    <a:pt x="0" y="396"/>
                  </a:cubicBezTo>
                  <a:close/>
                  <a:moveTo>
                    <a:pt x="0" y="428"/>
                  </a:moveTo>
                  <a:cubicBezTo>
                    <a:pt x="16" y="428"/>
                    <a:pt x="16" y="428"/>
                    <a:pt x="16" y="428"/>
                  </a:cubicBezTo>
                  <a:cubicBezTo>
                    <a:pt x="16" y="444"/>
                    <a:pt x="16" y="444"/>
                    <a:pt x="16" y="44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28"/>
                    <a:pt x="0" y="428"/>
                    <a:pt x="0" y="428"/>
                  </a:cubicBezTo>
                  <a:close/>
                  <a:moveTo>
                    <a:pt x="0" y="461"/>
                  </a:moveTo>
                  <a:cubicBezTo>
                    <a:pt x="16" y="461"/>
                    <a:pt x="16" y="461"/>
                    <a:pt x="16" y="461"/>
                  </a:cubicBezTo>
                  <a:cubicBezTo>
                    <a:pt x="16" y="477"/>
                    <a:pt x="16" y="477"/>
                    <a:pt x="16" y="477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461"/>
                    <a:pt x="0" y="461"/>
                    <a:pt x="0" y="461"/>
                  </a:cubicBezTo>
                  <a:close/>
                  <a:moveTo>
                    <a:pt x="0" y="493"/>
                  </a:moveTo>
                  <a:cubicBezTo>
                    <a:pt x="16" y="493"/>
                    <a:pt x="16" y="493"/>
                    <a:pt x="16" y="493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493"/>
                    <a:pt x="0" y="493"/>
                    <a:pt x="0" y="493"/>
                  </a:cubicBezTo>
                  <a:close/>
                  <a:moveTo>
                    <a:pt x="0" y="526"/>
                  </a:moveTo>
                  <a:cubicBezTo>
                    <a:pt x="16" y="526"/>
                    <a:pt x="16" y="526"/>
                    <a:pt x="16" y="526"/>
                  </a:cubicBezTo>
                  <a:cubicBezTo>
                    <a:pt x="16" y="542"/>
                    <a:pt x="16" y="542"/>
                    <a:pt x="16" y="542"/>
                  </a:cubicBezTo>
                  <a:cubicBezTo>
                    <a:pt x="0" y="542"/>
                    <a:pt x="0" y="542"/>
                    <a:pt x="0" y="542"/>
                  </a:cubicBezTo>
                  <a:cubicBezTo>
                    <a:pt x="0" y="526"/>
                    <a:pt x="0" y="526"/>
                    <a:pt x="0" y="526"/>
                  </a:cubicBezTo>
                  <a:close/>
                  <a:moveTo>
                    <a:pt x="0" y="559"/>
                  </a:moveTo>
                  <a:cubicBezTo>
                    <a:pt x="16" y="559"/>
                    <a:pt x="16" y="559"/>
                    <a:pt x="16" y="559"/>
                  </a:cubicBezTo>
                  <a:cubicBezTo>
                    <a:pt x="16" y="575"/>
                    <a:pt x="16" y="575"/>
                    <a:pt x="16" y="575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559"/>
                    <a:pt x="0" y="559"/>
                    <a:pt x="0" y="559"/>
                  </a:cubicBezTo>
                  <a:close/>
                  <a:moveTo>
                    <a:pt x="0" y="591"/>
                  </a:moveTo>
                  <a:cubicBezTo>
                    <a:pt x="16" y="591"/>
                    <a:pt x="16" y="591"/>
                    <a:pt x="16" y="591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591"/>
                    <a:pt x="0" y="591"/>
                    <a:pt x="0" y="591"/>
                  </a:cubicBezTo>
                  <a:close/>
                  <a:moveTo>
                    <a:pt x="0" y="624"/>
                  </a:moveTo>
                  <a:cubicBezTo>
                    <a:pt x="16" y="624"/>
                    <a:pt x="16" y="624"/>
                    <a:pt x="16" y="624"/>
                  </a:cubicBezTo>
                  <a:cubicBezTo>
                    <a:pt x="16" y="640"/>
                    <a:pt x="16" y="640"/>
                    <a:pt x="16" y="640"/>
                  </a:cubicBezTo>
                  <a:cubicBezTo>
                    <a:pt x="0" y="640"/>
                    <a:pt x="0" y="640"/>
                    <a:pt x="0" y="640"/>
                  </a:cubicBezTo>
                  <a:cubicBezTo>
                    <a:pt x="0" y="624"/>
                    <a:pt x="0" y="624"/>
                    <a:pt x="0" y="624"/>
                  </a:cubicBezTo>
                  <a:close/>
                  <a:moveTo>
                    <a:pt x="0" y="657"/>
                  </a:moveTo>
                  <a:cubicBezTo>
                    <a:pt x="16" y="657"/>
                    <a:pt x="16" y="657"/>
                    <a:pt x="16" y="657"/>
                  </a:cubicBezTo>
                  <a:cubicBezTo>
                    <a:pt x="16" y="673"/>
                    <a:pt x="16" y="673"/>
                    <a:pt x="16" y="673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0" y="657"/>
                    <a:pt x="0" y="657"/>
                    <a:pt x="0" y="657"/>
                  </a:cubicBezTo>
                  <a:close/>
                  <a:moveTo>
                    <a:pt x="0" y="689"/>
                  </a:moveTo>
                  <a:cubicBezTo>
                    <a:pt x="16" y="689"/>
                    <a:pt x="16" y="689"/>
                    <a:pt x="16" y="689"/>
                  </a:cubicBezTo>
                  <a:cubicBezTo>
                    <a:pt x="16" y="706"/>
                    <a:pt x="16" y="706"/>
                    <a:pt x="16" y="706"/>
                  </a:cubicBezTo>
                  <a:cubicBezTo>
                    <a:pt x="0" y="706"/>
                    <a:pt x="0" y="706"/>
                    <a:pt x="0" y="706"/>
                  </a:cubicBezTo>
                  <a:cubicBezTo>
                    <a:pt x="0" y="689"/>
                    <a:pt x="0" y="689"/>
                    <a:pt x="0" y="689"/>
                  </a:cubicBezTo>
                  <a:close/>
                  <a:moveTo>
                    <a:pt x="0" y="722"/>
                  </a:moveTo>
                  <a:cubicBezTo>
                    <a:pt x="16" y="722"/>
                    <a:pt x="16" y="722"/>
                    <a:pt x="16" y="722"/>
                  </a:cubicBezTo>
                  <a:cubicBezTo>
                    <a:pt x="16" y="738"/>
                    <a:pt x="16" y="738"/>
                    <a:pt x="16" y="738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0" y="722"/>
                    <a:pt x="0" y="722"/>
                    <a:pt x="0" y="722"/>
                  </a:cubicBezTo>
                  <a:close/>
                  <a:moveTo>
                    <a:pt x="0" y="755"/>
                  </a:moveTo>
                  <a:cubicBezTo>
                    <a:pt x="16" y="755"/>
                    <a:pt x="16" y="755"/>
                    <a:pt x="16" y="755"/>
                  </a:cubicBezTo>
                  <a:cubicBezTo>
                    <a:pt x="16" y="771"/>
                    <a:pt x="16" y="771"/>
                    <a:pt x="16" y="771"/>
                  </a:cubicBezTo>
                  <a:cubicBezTo>
                    <a:pt x="0" y="771"/>
                    <a:pt x="0" y="771"/>
                    <a:pt x="0" y="771"/>
                  </a:cubicBezTo>
                  <a:cubicBezTo>
                    <a:pt x="0" y="755"/>
                    <a:pt x="0" y="755"/>
                    <a:pt x="0" y="755"/>
                  </a:cubicBezTo>
                  <a:close/>
                  <a:moveTo>
                    <a:pt x="0" y="787"/>
                  </a:moveTo>
                  <a:cubicBezTo>
                    <a:pt x="16" y="787"/>
                    <a:pt x="16" y="787"/>
                    <a:pt x="16" y="787"/>
                  </a:cubicBezTo>
                  <a:cubicBezTo>
                    <a:pt x="16" y="804"/>
                    <a:pt x="16" y="804"/>
                    <a:pt x="16" y="804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0" y="787"/>
                    <a:pt x="0" y="787"/>
                    <a:pt x="0" y="787"/>
                  </a:cubicBezTo>
                  <a:close/>
                  <a:moveTo>
                    <a:pt x="0" y="820"/>
                  </a:moveTo>
                  <a:cubicBezTo>
                    <a:pt x="16" y="820"/>
                    <a:pt x="16" y="820"/>
                    <a:pt x="16" y="820"/>
                  </a:cubicBezTo>
                  <a:cubicBezTo>
                    <a:pt x="16" y="836"/>
                    <a:pt x="16" y="836"/>
                    <a:pt x="16" y="836"/>
                  </a:cubicBezTo>
                  <a:cubicBezTo>
                    <a:pt x="0" y="836"/>
                    <a:pt x="0" y="836"/>
                    <a:pt x="0" y="836"/>
                  </a:cubicBezTo>
                  <a:cubicBezTo>
                    <a:pt x="0" y="820"/>
                    <a:pt x="0" y="820"/>
                    <a:pt x="0" y="820"/>
                  </a:cubicBezTo>
                  <a:close/>
                  <a:moveTo>
                    <a:pt x="0" y="852"/>
                  </a:moveTo>
                  <a:cubicBezTo>
                    <a:pt x="16" y="852"/>
                    <a:pt x="16" y="852"/>
                    <a:pt x="16" y="852"/>
                  </a:cubicBezTo>
                  <a:cubicBezTo>
                    <a:pt x="16" y="869"/>
                    <a:pt x="16" y="869"/>
                    <a:pt x="16" y="869"/>
                  </a:cubicBezTo>
                  <a:cubicBezTo>
                    <a:pt x="0" y="869"/>
                    <a:pt x="0" y="869"/>
                    <a:pt x="0" y="869"/>
                  </a:cubicBezTo>
                  <a:cubicBezTo>
                    <a:pt x="0" y="852"/>
                    <a:pt x="0" y="852"/>
                    <a:pt x="0" y="852"/>
                  </a:cubicBezTo>
                  <a:close/>
                  <a:moveTo>
                    <a:pt x="0" y="885"/>
                  </a:moveTo>
                  <a:cubicBezTo>
                    <a:pt x="16" y="885"/>
                    <a:pt x="16" y="885"/>
                    <a:pt x="16" y="885"/>
                  </a:cubicBezTo>
                  <a:cubicBezTo>
                    <a:pt x="16" y="901"/>
                    <a:pt x="16" y="901"/>
                    <a:pt x="16" y="901"/>
                  </a:cubicBezTo>
                  <a:cubicBezTo>
                    <a:pt x="0" y="901"/>
                    <a:pt x="0" y="901"/>
                    <a:pt x="0" y="901"/>
                  </a:cubicBezTo>
                  <a:cubicBezTo>
                    <a:pt x="0" y="885"/>
                    <a:pt x="0" y="885"/>
                    <a:pt x="0" y="885"/>
                  </a:cubicBezTo>
                  <a:close/>
                  <a:moveTo>
                    <a:pt x="0" y="918"/>
                  </a:moveTo>
                  <a:cubicBezTo>
                    <a:pt x="16" y="918"/>
                    <a:pt x="16" y="918"/>
                    <a:pt x="16" y="918"/>
                  </a:cubicBezTo>
                  <a:cubicBezTo>
                    <a:pt x="16" y="934"/>
                    <a:pt x="16" y="934"/>
                    <a:pt x="16" y="934"/>
                  </a:cubicBezTo>
                  <a:cubicBezTo>
                    <a:pt x="0" y="934"/>
                    <a:pt x="0" y="934"/>
                    <a:pt x="0" y="934"/>
                  </a:cubicBezTo>
                  <a:cubicBezTo>
                    <a:pt x="0" y="918"/>
                    <a:pt x="0" y="918"/>
                    <a:pt x="0" y="918"/>
                  </a:cubicBezTo>
                  <a:close/>
                  <a:moveTo>
                    <a:pt x="0" y="950"/>
                  </a:moveTo>
                  <a:cubicBezTo>
                    <a:pt x="16" y="950"/>
                    <a:pt x="16" y="950"/>
                    <a:pt x="16" y="950"/>
                  </a:cubicBezTo>
                  <a:cubicBezTo>
                    <a:pt x="16" y="967"/>
                    <a:pt x="16" y="967"/>
                    <a:pt x="16" y="967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0" y="950"/>
                    <a:pt x="0" y="950"/>
                    <a:pt x="0" y="950"/>
                  </a:cubicBezTo>
                  <a:close/>
                  <a:moveTo>
                    <a:pt x="0" y="983"/>
                  </a:moveTo>
                  <a:cubicBezTo>
                    <a:pt x="16" y="983"/>
                    <a:pt x="16" y="983"/>
                    <a:pt x="16" y="983"/>
                  </a:cubicBezTo>
                  <a:cubicBezTo>
                    <a:pt x="16" y="999"/>
                    <a:pt x="16" y="999"/>
                    <a:pt x="16" y="999"/>
                  </a:cubicBezTo>
                  <a:cubicBezTo>
                    <a:pt x="0" y="999"/>
                    <a:pt x="0" y="999"/>
                    <a:pt x="0" y="999"/>
                  </a:cubicBezTo>
                  <a:cubicBezTo>
                    <a:pt x="0" y="983"/>
                    <a:pt x="0" y="983"/>
                    <a:pt x="0" y="983"/>
                  </a:cubicBezTo>
                  <a:close/>
                  <a:moveTo>
                    <a:pt x="0" y="1016"/>
                  </a:moveTo>
                  <a:cubicBezTo>
                    <a:pt x="16" y="1016"/>
                    <a:pt x="16" y="1016"/>
                    <a:pt x="16" y="1016"/>
                  </a:cubicBezTo>
                  <a:cubicBezTo>
                    <a:pt x="16" y="1032"/>
                    <a:pt x="16" y="1032"/>
                    <a:pt x="16" y="1032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1016"/>
                    <a:pt x="0" y="1016"/>
                    <a:pt x="0" y="1016"/>
                  </a:cubicBezTo>
                  <a:close/>
                  <a:moveTo>
                    <a:pt x="0" y="1048"/>
                  </a:moveTo>
                  <a:cubicBezTo>
                    <a:pt x="16" y="1048"/>
                    <a:pt x="16" y="1048"/>
                    <a:pt x="16" y="1048"/>
                  </a:cubicBezTo>
                  <a:cubicBezTo>
                    <a:pt x="16" y="1065"/>
                    <a:pt x="16" y="1065"/>
                    <a:pt x="16" y="1065"/>
                  </a:cubicBezTo>
                  <a:cubicBezTo>
                    <a:pt x="0" y="1065"/>
                    <a:pt x="0" y="1065"/>
                    <a:pt x="0" y="1065"/>
                  </a:cubicBezTo>
                  <a:cubicBezTo>
                    <a:pt x="0" y="1048"/>
                    <a:pt x="0" y="1048"/>
                    <a:pt x="0" y="1048"/>
                  </a:cubicBezTo>
                  <a:close/>
                  <a:moveTo>
                    <a:pt x="18" y="1079"/>
                  </a:moveTo>
                  <a:cubicBezTo>
                    <a:pt x="18" y="1063"/>
                    <a:pt x="18" y="1063"/>
                    <a:pt x="18" y="1063"/>
                  </a:cubicBezTo>
                  <a:cubicBezTo>
                    <a:pt x="35" y="1063"/>
                    <a:pt x="35" y="1063"/>
                    <a:pt x="35" y="1063"/>
                  </a:cubicBezTo>
                  <a:cubicBezTo>
                    <a:pt x="35" y="1079"/>
                    <a:pt x="35" y="1079"/>
                    <a:pt x="35" y="1079"/>
                  </a:cubicBezTo>
                  <a:cubicBezTo>
                    <a:pt x="18" y="1079"/>
                    <a:pt x="18" y="1079"/>
                    <a:pt x="18" y="1079"/>
                  </a:cubicBezTo>
                  <a:close/>
                  <a:moveTo>
                    <a:pt x="51" y="1079"/>
                  </a:moveTo>
                  <a:cubicBezTo>
                    <a:pt x="51" y="1063"/>
                    <a:pt x="51" y="1063"/>
                    <a:pt x="51" y="1063"/>
                  </a:cubicBezTo>
                  <a:cubicBezTo>
                    <a:pt x="67" y="1063"/>
                    <a:pt x="67" y="1063"/>
                    <a:pt x="67" y="1063"/>
                  </a:cubicBezTo>
                  <a:cubicBezTo>
                    <a:pt x="67" y="1079"/>
                    <a:pt x="67" y="1079"/>
                    <a:pt x="67" y="1079"/>
                  </a:cubicBezTo>
                  <a:cubicBezTo>
                    <a:pt x="51" y="1079"/>
                    <a:pt x="51" y="1079"/>
                    <a:pt x="51" y="1079"/>
                  </a:cubicBezTo>
                  <a:close/>
                  <a:moveTo>
                    <a:pt x="84" y="1079"/>
                  </a:moveTo>
                  <a:cubicBezTo>
                    <a:pt x="84" y="1063"/>
                    <a:pt x="84" y="1063"/>
                    <a:pt x="84" y="1063"/>
                  </a:cubicBezTo>
                  <a:cubicBezTo>
                    <a:pt x="100" y="1063"/>
                    <a:pt x="100" y="1063"/>
                    <a:pt x="100" y="1063"/>
                  </a:cubicBezTo>
                  <a:cubicBezTo>
                    <a:pt x="100" y="1079"/>
                    <a:pt x="100" y="1079"/>
                    <a:pt x="100" y="1079"/>
                  </a:cubicBezTo>
                  <a:cubicBezTo>
                    <a:pt x="84" y="1079"/>
                    <a:pt x="84" y="1079"/>
                    <a:pt x="84" y="1079"/>
                  </a:cubicBezTo>
                  <a:close/>
                  <a:moveTo>
                    <a:pt x="116" y="1079"/>
                  </a:moveTo>
                  <a:cubicBezTo>
                    <a:pt x="116" y="1063"/>
                    <a:pt x="116" y="1063"/>
                    <a:pt x="116" y="1063"/>
                  </a:cubicBezTo>
                  <a:cubicBezTo>
                    <a:pt x="133" y="1063"/>
                    <a:pt x="133" y="1063"/>
                    <a:pt x="133" y="1063"/>
                  </a:cubicBezTo>
                  <a:cubicBezTo>
                    <a:pt x="133" y="1079"/>
                    <a:pt x="133" y="1079"/>
                    <a:pt x="133" y="1079"/>
                  </a:cubicBezTo>
                  <a:cubicBezTo>
                    <a:pt x="116" y="1079"/>
                    <a:pt x="116" y="1079"/>
                    <a:pt x="116" y="1079"/>
                  </a:cubicBezTo>
                  <a:close/>
                  <a:moveTo>
                    <a:pt x="149" y="1079"/>
                  </a:moveTo>
                  <a:cubicBezTo>
                    <a:pt x="149" y="1063"/>
                    <a:pt x="149" y="1063"/>
                    <a:pt x="149" y="1063"/>
                  </a:cubicBezTo>
                  <a:cubicBezTo>
                    <a:pt x="165" y="1063"/>
                    <a:pt x="165" y="1063"/>
                    <a:pt x="165" y="1063"/>
                  </a:cubicBezTo>
                  <a:cubicBezTo>
                    <a:pt x="165" y="1079"/>
                    <a:pt x="165" y="1079"/>
                    <a:pt x="165" y="1079"/>
                  </a:cubicBezTo>
                  <a:cubicBezTo>
                    <a:pt x="149" y="1079"/>
                    <a:pt x="149" y="1079"/>
                    <a:pt x="149" y="1079"/>
                  </a:cubicBezTo>
                  <a:close/>
                  <a:moveTo>
                    <a:pt x="181" y="1079"/>
                  </a:moveTo>
                  <a:cubicBezTo>
                    <a:pt x="181" y="1063"/>
                    <a:pt x="181" y="1063"/>
                    <a:pt x="181" y="1063"/>
                  </a:cubicBezTo>
                  <a:cubicBezTo>
                    <a:pt x="198" y="1063"/>
                    <a:pt x="198" y="1063"/>
                    <a:pt x="198" y="1063"/>
                  </a:cubicBezTo>
                  <a:cubicBezTo>
                    <a:pt x="198" y="1079"/>
                    <a:pt x="198" y="1079"/>
                    <a:pt x="198" y="1079"/>
                  </a:cubicBezTo>
                  <a:cubicBezTo>
                    <a:pt x="181" y="1079"/>
                    <a:pt x="181" y="1079"/>
                    <a:pt x="181" y="1079"/>
                  </a:cubicBezTo>
                  <a:close/>
                  <a:moveTo>
                    <a:pt x="214" y="1079"/>
                  </a:moveTo>
                  <a:cubicBezTo>
                    <a:pt x="214" y="1063"/>
                    <a:pt x="214" y="1063"/>
                    <a:pt x="214" y="1063"/>
                  </a:cubicBezTo>
                  <a:cubicBezTo>
                    <a:pt x="230" y="1063"/>
                    <a:pt x="230" y="1063"/>
                    <a:pt x="230" y="1063"/>
                  </a:cubicBezTo>
                  <a:cubicBezTo>
                    <a:pt x="230" y="1079"/>
                    <a:pt x="230" y="1079"/>
                    <a:pt x="230" y="1079"/>
                  </a:cubicBezTo>
                  <a:cubicBezTo>
                    <a:pt x="214" y="1079"/>
                    <a:pt x="214" y="1079"/>
                    <a:pt x="214" y="1079"/>
                  </a:cubicBezTo>
                  <a:close/>
                  <a:moveTo>
                    <a:pt x="247" y="1079"/>
                  </a:moveTo>
                  <a:cubicBezTo>
                    <a:pt x="247" y="1063"/>
                    <a:pt x="247" y="1063"/>
                    <a:pt x="247" y="1063"/>
                  </a:cubicBezTo>
                  <a:cubicBezTo>
                    <a:pt x="263" y="1063"/>
                    <a:pt x="263" y="1063"/>
                    <a:pt x="263" y="1063"/>
                  </a:cubicBezTo>
                  <a:cubicBezTo>
                    <a:pt x="263" y="1079"/>
                    <a:pt x="263" y="1079"/>
                    <a:pt x="263" y="1079"/>
                  </a:cubicBezTo>
                  <a:cubicBezTo>
                    <a:pt x="247" y="1079"/>
                    <a:pt x="247" y="1079"/>
                    <a:pt x="247" y="1079"/>
                  </a:cubicBezTo>
                  <a:close/>
                  <a:moveTo>
                    <a:pt x="279" y="1079"/>
                  </a:moveTo>
                  <a:cubicBezTo>
                    <a:pt x="279" y="1063"/>
                    <a:pt x="279" y="1063"/>
                    <a:pt x="279" y="1063"/>
                  </a:cubicBezTo>
                  <a:cubicBezTo>
                    <a:pt x="296" y="1063"/>
                    <a:pt x="296" y="1063"/>
                    <a:pt x="296" y="1063"/>
                  </a:cubicBezTo>
                  <a:cubicBezTo>
                    <a:pt x="296" y="1079"/>
                    <a:pt x="296" y="1079"/>
                    <a:pt x="296" y="1079"/>
                  </a:cubicBezTo>
                  <a:cubicBezTo>
                    <a:pt x="279" y="1079"/>
                    <a:pt x="279" y="1079"/>
                    <a:pt x="279" y="1079"/>
                  </a:cubicBezTo>
                  <a:close/>
                  <a:moveTo>
                    <a:pt x="312" y="1079"/>
                  </a:moveTo>
                  <a:cubicBezTo>
                    <a:pt x="312" y="1063"/>
                    <a:pt x="312" y="1063"/>
                    <a:pt x="312" y="1063"/>
                  </a:cubicBezTo>
                  <a:cubicBezTo>
                    <a:pt x="328" y="1063"/>
                    <a:pt x="328" y="1063"/>
                    <a:pt x="328" y="1063"/>
                  </a:cubicBezTo>
                  <a:cubicBezTo>
                    <a:pt x="328" y="1079"/>
                    <a:pt x="328" y="1079"/>
                    <a:pt x="328" y="1079"/>
                  </a:cubicBezTo>
                  <a:cubicBezTo>
                    <a:pt x="312" y="1079"/>
                    <a:pt x="312" y="1079"/>
                    <a:pt x="312" y="1079"/>
                  </a:cubicBezTo>
                  <a:close/>
                  <a:moveTo>
                    <a:pt x="345" y="1079"/>
                  </a:moveTo>
                  <a:cubicBezTo>
                    <a:pt x="345" y="1063"/>
                    <a:pt x="345" y="1063"/>
                    <a:pt x="345" y="1063"/>
                  </a:cubicBezTo>
                  <a:cubicBezTo>
                    <a:pt x="361" y="1063"/>
                    <a:pt x="361" y="1063"/>
                    <a:pt x="361" y="1063"/>
                  </a:cubicBezTo>
                  <a:cubicBezTo>
                    <a:pt x="361" y="1079"/>
                    <a:pt x="361" y="1079"/>
                    <a:pt x="361" y="1079"/>
                  </a:cubicBezTo>
                  <a:cubicBezTo>
                    <a:pt x="345" y="1079"/>
                    <a:pt x="345" y="1079"/>
                    <a:pt x="345" y="1079"/>
                  </a:cubicBezTo>
                  <a:close/>
                  <a:moveTo>
                    <a:pt x="377" y="1079"/>
                  </a:moveTo>
                  <a:cubicBezTo>
                    <a:pt x="377" y="1063"/>
                    <a:pt x="377" y="1063"/>
                    <a:pt x="377" y="1063"/>
                  </a:cubicBezTo>
                  <a:cubicBezTo>
                    <a:pt x="394" y="1063"/>
                    <a:pt x="394" y="1063"/>
                    <a:pt x="394" y="1063"/>
                  </a:cubicBezTo>
                  <a:cubicBezTo>
                    <a:pt x="394" y="1079"/>
                    <a:pt x="394" y="1079"/>
                    <a:pt x="394" y="1079"/>
                  </a:cubicBezTo>
                  <a:cubicBezTo>
                    <a:pt x="377" y="1079"/>
                    <a:pt x="377" y="1079"/>
                    <a:pt x="377" y="1079"/>
                  </a:cubicBezTo>
                  <a:close/>
                  <a:moveTo>
                    <a:pt x="410" y="1079"/>
                  </a:moveTo>
                  <a:cubicBezTo>
                    <a:pt x="410" y="1063"/>
                    <a:pt x="410" y="1063"/>
                    <a:pt x="410" y="1063"/>
                  </a:cubicBezTo>
                  <a:cubicBezTo>
                    <a:pt x="426" y="1063"/>
                    <a:pt x="426" y="1063"/>
                    <a:pt x="426" y="1063"/>
                  </a:cubicBezTo>
                  <a:cubicBezTo>
                    <a:pt x="426" y="1079"/>
                    <a:pt x="426" y="1079"/>
                    <a:pt x="426" y="1079"/>
                  </a:cubicBezTo>
                  <a:cubicBezTo>
                    <a:pt x="410" y="1079"/>
                    <a:pt x="410" y="1079"/>
                    <a:pt x="410" y="1079"/>
                  </a:cubicBezTo>
                  <a:close/>
                  <a:moveTo>
                    <a:pt x="443" y="1079"/>
                  </a:moveTo>
                  <a:cubicBezTo>
                    <a:pt x="443" y="1063"/>
                    <a:pt x="443" y="1063"/>
                    <a:pt x="443" y="1063"/>
                  </a:cubicBezTo>
                  <a:cubicBezTo>
                    <a:pt x="459" y="1063"/>
                    <a:pt x="459" y="1063"/>
                    <a:pt x="459" y="1063"/>
                  </a:cubicBezTo>
                  <a:cubicBezTo>
                    <a:pt x="459" y="1079"/>
                    <a:pt x="459" y="1079"/>
                    <a:pt x="459" y="1079"/>
                  </a:cubicBezTo>
                  <a:cubicBezTo>
                    <a:pt x="443" y="1079"/>
                    <a:pt x="443" y="1079"/>
                    <a:pt x="443" y="1079"/>
                  </a:cubicBezTo>
                  <a:close/>
                  <a:moveTo>
                    <a:pt x="475" y="1079"/>
                  </a:moveTo>
                  <a:cubicBezTo>
                    <a:pt x="475" y="1063"/>
                    <a:pt x="475" y="1063"/>
                    <a:pt x="475" y="1063"/>
                  </a:cubicBezTo>
                  <a:cubicBezTo>
                    <a:pt x="492" y="1063"/>
                    <a:pt x="492" y="1063"/>
                    <a:pt x="492" y="1063"/>
                  </a:cubicBezTo>
                  <a:cubicBezTo>
                    <a:pt x="492" y="1079"/>
                    <a:pt x="492" y="1079"/>
                    <a:pt x="492" y="1079"/>
                  </a:cubicBezTo>
                  <a:cubicBezTo>
                    <a:pt x="475" y="1079"/>
                    <a:pt x="475" y="1079"/>
                    <a:pt x="475" y="1079"/>
                  </a:cubicBezTo>
                  <a:close/>
                  <a:moveTo>
                    <a:pt x="508" y="1079"/>
                  </a:moveTo>
                  <a:cubicBezTo>
                    <a:pt x="508" y="1063"/>
                    <a:pt x="508" y="1063"/>
                    <a:pt x="508" y="1063"/>
                  </a:cubicBezTo>
                  <a:cubicBezTo>
                    <a:pt x="524" y="1063"/>
                    <a:pt x="524" y="1063"/>
                    <a:pt x="524" y="1063"/>
                  </a:cubicBezTo>
                  <a:cubicBezTo>
                    <a:pt x="524" y="1079"/>
                    <a:pt x="524" y="1079"/>
                    <a:pt x="524" y="1079"/>
                  </a:cubicBezTo>
                  <a:cubicBezTo>
                    <a:pt x="508" y="1079"/>
                    <a:pt x="508" y="1079"/>
                    <a:pt x="508" y="1079"/>
                  </a:cubicBezTo>
                  <a:close/>
                  <a:moveTo>
                    <a:pt x="541" y="1079"/>
                  </a:moveTo>
                  <a:cubicBezTo>
                    <a:pt x="541" y="1063"/>
                    <a:pt x="541" y="1063"/>
                    <a:pt x="541" y="1063"/>
                  </a:cubicBezTo>
                  <a:cubicBezTo>
                    <a:pt x="557" y="1063"/>
                    <a:pt x="557" y="1063"/>
                    <a:pt x="557" y="1063"/>
                  </a:cubicBezTo>
                  <a:cubicBezTo>
                    <a:pt x="557" y="1079"/>
                    <a:pt x="557" y="1079"/>
                    <a:pt x="557" y="1079"/>
                  </a:cubicBezTo>
                  <a:cubicBezTo>
                    <a:pt x="541" y="1079"/>
                    <a:pt x="541" y="1079"/>
                    <a:pt x="541" y="1079"/>
                  </a:cubicBezTo>
                  <a:close/>
                  <a:moveTo>
                    <a:pt x="573" y="1079"/>
                  </a:moveTo>
                  <a:cubicBezTo>
                    <a:pt x="573" y="1063"/>
                    <a:pt x="573" y="1063"/>
                    <a:pt x="573" y="1063"/>
                  </a:cubicBezTo>
                  <a:cubicBezTo>
                    <a:pt x="589" y="1063"/>
                    <a:pt x="589" y="1063"/>
                    <a:pt x="589" y="1063"/>
                  </a:cubicBezTo>
                  <a:cubicBezTo>
                    <a:pt x="589" y="1079"/>
                    <a:pt x="589" y="1079"/>
                    <a:pt x="589" y="1079"/>
                  </a:cubicBezTo>
                  <a:cubicBezTo>
                    <a:pt x="573" y="1079"/>
                    <a:pt x="573" y="1079"/>
                    <a:pt x="573" y="1079"/>
                  </a:cubicBezTo>
                  <a:close/>
                  <a:moveTo>
                    <a:pt x="606" y="1079"/>
                  </a:moveTo>
                  <a:cubicBezTo>
                    <a:pt x="606" y="1063"/>
                    <a:pt x="606" y="1063"/>
                    <a:pt x="606" y="1063"/>
                  </a:cubicBezTo>
                  <a:cubicBezTo>
                    <a:pt x="622" y="1063"/>
                    <a:pt x="622" y="1063"/>
                    <a:pt x="622" y="1063"/>
                  </a:cubicBezTo>
                  <a:cubicBezTo>
                    <a:pt x="622" y="1079"/>
                    <a:pt x="622" y="1079"/>
                    <a:pt x="622" y="1079"/>
                  </a:cubicBezTo>
                  <a:cubicBezTo>
                    <a:pt x="606" y="1079"/>
                    <a:pt x="606" y="1079"/>
                    <a:pt x="606" y="1079"/>
                  </a:cubicBezTo>
                  <a:close/>
                  <a:moveTo>
                    <a:pt x="616" y="1085"/>
                  </a:moveTo>
                  <a:cubicBezTo>
                    <a:pt x="632" y="1085"/>
                    <a:pt x="632" y="1085"/>
                    <a:pt x="632" y="1085"/>
                  </a:cubicBezTo>
                  <a:cubicBezTo>
                    <a:pt x="632" y="1101"/>
                    <a:pt x="632" y="1101"/>
                    <a:pt x="632" y="1101"/>
                  </a:cubicBezTo>
                  <a:cubicBezTo>
                    <a:pt x="616" y="1101"/>
                    <a:pt x="616" y="1101"/>
                    <a:pt x="616" y="1101"/>
                  </a:cubicBezTo>
                  <a:cubicBezTo>
                    <a:pt x="616" y="1085"/>
                    <a:pt x="616" y="1085"/>
                    <a:pt x="616" y="1085"/>
                  </a:cubicBezTo>
                  <a:close/>
                  <a:moveTo>
                    <a:pt x="616" y="1118"/>
                  </a:moveTo>
                  <a:cubicBezTo>
                    <a:pt x="632" y="1118"/>
                    <a:pt x="632" y="1118"/>
                    <a:pt x="632" y="1118"/>
                  </a:cubicBezTo>
                  <a:cubicBezTo>
                    <a:pt x="632" y="1134"/>
                    <a:pt x="632" y="1134"/>
                    <a:pt x="632" y="1134"/>
                  </a:cubicBezTo>
                  <a:cubicBezTo>
                    <a:pt x="616" y="1134"/>
                    <a:pt x="616" y="1134"/>
                    <a:pt x="616" y="1134"/>
                  </a:cubicBezTo>
                  <a:cubicBezTo>
                    <a:pt x="616" y="1118"/>
                    <a:pt x="616" y="1118"/>
                    <a:pt x="616" y="1118"/>
                  </a:cubicBezTo>
                  <a:close/>
                  <a:moveTo>
                    <a:pt x="616" y="1150"/>
                  </a:moveTo>
                  <a:cubicBezTo>
                    <a:pt x="632" y="1150"/>
                    <a:pt x="632" y="1150"/>
                    <a:pt x="632" y="1150"/>
                  </a:cubicBezTo>
                  <a:cubicBezTo>
                    <a:pt x="632" y="1167"/>
                    <a:pt x="632" y="1167"/>
                    <a:pt x="632" y="1167"/>
                  </a:cubicBezTo>
                  <a:cubicBezTo>
                    <a:pt x="616" y="1167"/>
                    <a:pt x="616" y="1167"/>
                    <a:pt x="616" y="1167"/>
                  </a:cubicBezTo>
                  <a:cubicBezTo>
                    <a:pt x="616" y="1150"/>
                    <a:pt x="616" y="1150"/>
                    <a:pt x="616" y="1150"/>
                  </a:cubicBezTo>
                  <a:close/>
                  <a:moveTo>
                    <a:pt x="616" y="1183"/>
                  </a:moveTo>
                  <a:cubicBezTo>
                    <a:pt x="632" y="1183"/>
                    <a:pt x="632" y="1183"/>
                    <a:pt x="632" y="1183"/>
                  </a:cubicBezTo>
                  <a:cubicBezTo>
                    <a:pt x="632" y="1199"/>
                    <a:pt x="632" y="1199"/>
                    <a:pt x="632" y="1199"/>
                  </a:cubicBezTo>
                  <a:cubicBezTo>
                    <a:pt x="616" y="1199"/>
                    <a:pt x="616" y="1199"/>
                    <a:pt x="616" y="1199"/>
                  </a:cubicBezTo>
                  <a:cubicBezTo>
                    <a:pt x="616" y="1183"/>
                    <a:pt x="616" y="1183"/>
                    <a:pt x="616" y="1183"/>
                  </a:cubicBezTo>
                  <a:close/>
                  <a:moveTo>
                    <a:pt x="616" y="1216"/>
                  </a:moveTo>
                  <a:cubicBezTo>
                    <a:pt x="632" y="1216"/>
                    <a:pt x="632" y="1216"/>
                    <a:pt x="632" y="1216"/>
                  </a:cubicBezTo>
                  <a:cubicBezTo>
                    <a:pt x="632" y="1232"/>
                    <a:pt x="632" y="1232"/>
                    <a:pt x="632" y="1232"/>
                  </a:cubicBezTo>
                  <a:cubicBezTo>
                    <a:pt x="616" y="1232"/>
                    <a:pt x="616" y="1232"/>
                    <a:pt x="616" y="1232"/>
                  </a:cubicBezTo>
                  <a:cubicBezTo>
                    <a:pt x="616" y="1216"/>
                    <a:pt x="616" y="1216"/>
                    <a:pt x="616" y="1216"/>
                  </a:cubicBezTo>
                  <a:close/>
                  <a:moveTo>
                    <a:pt x="616" y="1248"/>
                  </a:moveTo>
                  <a:cubicBezTo>
                    <a:pt x="632" y="1248"/>
                    <a:pt x="632" y="1248"/>
                    <a:pt x="632" y="1248"/>
                  </a:cubicBezTo>
                  <a:cubicBezTo>
                    <a:pt x="632" y="1265"/>
                    <a:pt x="632" y="1265"/>
                    <a:pt x="632" y="1265"/>
                  </a:cubicBezTo>
                  <a:cubicBezTo>
                    <a:pt x="616" y="1265"/>
                    <a:pt x="616" y="1265"/>
                    <a:pt x="616" y="1265"/>
                  </a:cubicBezTo>
                  <a:cubicBezTo>
                    <a:pt x="616" y="1248"/>
                    <a:pt x="616" y="1248"/>
                    <a:pt x="616" y="1248"/>
                  </a:cubicBezTo>
                  <a:close/>
                  <a:moveTo>
                    <a:pt x="616" y="1281"/>
                  </a:moveTo>
                  <a:cubicBezTo>
                    <a:pt x="632" y="1281"/>
                    <a:pt x="632" y="1281"/>
                    <a:pt x="632" y="1281"/>
                  </a:cubicBezTo>
                  <a:cubicBezTo>
                    <a:pt x="632" y="1297"/>
                    <a:pt x="632" y="1297"/>
                    <a:pt x="632" y="1297"/>
                  </a:cubicBezTo>
                  <a:cubicBezTo>
                    <a:pt x="616" y="1297"/>
                    <a:pt x="616" y="1297"/>
                    <a:pt x="616" y="1297"/>
                  </a:cubicBezTo>
                  <a:cubicBezTo>
                    <a:pt x="616" y="1281"/>
                    <a:pt x="616" y="1281"/>
                    <a:pt x="616" y="1281"/>
                  </a:cubicBezTo>
                  <a:close/>
                  <a:moveTo>
                    <a:pt x="616" y="1314"/>
                  </a:moveTo>
                  <a:cubicBezTo>
                    <a:pt x="632" y="1314"/>
                    <a:pt x="632" y="1314"/>
                    <a:pt x="632" y="1314"/>
                  </a:cubicBezTo>
                  <a:cubicBezTo>
                    <a:pt x="632" y="1330"/>
                    <a:pt x="632" y="1330"/>
                    <a:pt x="632" y="1330"/>
                  </a:cubicBezTo>
                  <a:cubicBezTo>
                    <a:pt x="616" y="1330"/>
                    <a:pt x="616" y="1330"/>
                    <a:pt x="616" y="1330"/>
                  </a:cubicBezTo>
                  <a:cubicBezTo>
                    <a:pt x="616" y="1314"/>
                    <a:pt x="616" y="1314"/>
                    <a:pt x="616" y="1314"/>
                  </a:cubicBezTo>
                  <a:close/>
                  <a:moveTo>
                    <a:pt x="616" y="1346"/>
                  </a:moveTo>
                  <a:cubicBezTo>
                    <a:pt x="632" y="1346"/>
                    <a:pt x="632" y="1346"/>
                    <a:pt x="632" y="1346"/>
                  </a:cubicBezTo>
                  <a:cubicBezTo>
                    <a:pt x="632" y="1363"/>
                    <a:pt x="632" y="1363"/>
                    <a:pt x="632" y="1363"/>
                  </a:cubicBezTo>
                  <a:cubicBezTo>
                    <a:pt x="616" y="1363"/>
                    <a:pt x="616" y="1363"/>
                    <a:pt x="616" y="1363"/>
                  </a:cubicBezTo>
                  <a:cubicBezTo>
                    <a:pt x="616" y="1346"/>
                    <a:pt x="616" y="1346"/>
                    <a:pt x="616" y="1346"/>
                  </a:cubicBezTo>
                  <a:close/>
                  <a:moveTo>
                    <a:pt x="616" y="1379"/>
                  </a:moveTo>
                  <a:cubicBezTo>
                    <a:pt x="632" y="1379"/>
                    <a:pt x="632" y="1379"/>
                    <a:pt x="632" y="1379"/>
                  </a:cubicBezTo>
                  <a:cubicBezTo>
                    <a:pt x="632" y="1395"/>
                    <a:pt x="632" y="1395"/>
                    <a:pt x="632" y="1395"/>
                  </a:cubicBezTo>
                  <a:cubicBezTo>
                    <a:pt x="616" y="1395"/>
                    <a:pt x="616" y="1395"/>
                    <a:pt x="616" y="1395"/>
                  </a:cubicBezTo>
                  <a:cubicBezTo>
                    <a:pt x="616" y="1379"/>
                    <a:pt x="616" y="1379"/>
                    <a:pt x="616" y="1379"/>
                  </a:cubicBezTo>
                  <a:close/>
                  <a:moveTo>
                    <a:pt x="616" y="1412"/>
                  </a:moveTo>
                  <a:cubicBezTo>
                    <a:pt x="632" y="1412"/>
                    <a:pt x="632" y="1412"/>
                    <a:pt x="632" y="1412"/>
                  </a:cubicBezTo>
                  <a:cubicBezTo>
                    <a:pt x="632" y="1428"/>
                    <a:pt x="632" y="1428"/>
                    <a:pt x="632" y="1428"/>
                  </a:cubicBezTo>
                  <a:cubicBezTo>
                    <a:pt x="616" y="1428"/>
                    <a:pt x="616" y="1428"/>
                    <a:pt x="616" y="1428"/>
                  </a:cubicBezTo>
                  <a:cubicBezTo>
                    <a:pt x="616" y="1412"/>
                    <a:pt x="616" y="1412"/>
                    <a:pt x="616" y="1412"/>
                  </a:cubicBezTo>
                  <a:close/>
                  <a:moveTo>
                    <a:pt x="616" y="1444"/>
                  </a:moveTo>
                  <a:cubicBezTo>
                    <a:pt x="632" y="1444"/>
                    <a:pt x="632" y="1444"/>
                    <a:pt x="632" y="1444"/>
                  </a:cubicBezTo>
                  <a:cubicBezTo>
                    <a:pt x="632" y="1460"/>
                    <a:pt x="632" y="1460"/>
                    <a:pt x="632" y="1460"/>
                  </a:cubicBezTo>
                  <a:cubicBezTo>
                    <a:pt x="616" y="1460"/>
                    <a:pt x="616" y="1460"/>
                    <a:pt x="616" y="1460"/>
                  </a:cubicBezTo>
                  <a:cubicBezTo>
                    <a:pt x="616" y="1444"/>
                    <a:pt x="616" y="1444"/>
                    <a:pt x="616" y="1444"/>
                  </a:cubicBezTo>
                  <a:close/>
                  <a:moveTo>
                    <a:pt x="616" y="1477"/>
                  </a:moveTo>
                  <a:cubicBezTo>
                    <a:pt x="632" y="1477"/>
                    <a:pt x="632" y="1477"/>
                    <a:pt x="632" y="1477"/>
                  </a:cubicBezTo>
                  <a:cubicBezTo>
                    <a:pt x="632" y="1493"/>
                    <a:pt x="632" y="1493"/>
                    <a:pt x="632" y="1493"/>
                  </a:cubicBezTo>
                  <a:cubicBezTo>
                    <a:pt x="616" y="1493"/>
                    <a:pt x="616" y="1493"/>
                    <a:pt x="616" y="1493"/>
                  </a:cubicBezTo>
                  <a:cubicBezTo>
                    <a:pt x="616" y="1477"/>
                    <a:pt x="616" y="1477"/>
                    <a:pt x="616" y="1477"/>
                  </a:cubicBezTo>
                  <a:close/>
                  <a:moveTo>
                    <a:pt x="616" y="1509"/>
                  </a:moveTo>
                  <a:cubicBezTo>
                    <a:pt x="632" y="1509"/>
                    <a:pt x="632" y="1509"/>
                    <a:pt x="632" y="1509"/>
                  </a:cubicBezTo>
                  <a:cubicBezTo>
                    <a:pt x="632" y="1526"/>
                    <a:pt x="632" y="1526"/>
                    <a:pt x="632" y="1526"/>
                  </a:cubicBezTo>
                  <a:cubicBezTo>
                    <a:pt x="616" y="1526"/>
                    <a:pt x="616" y="1526"/>
                    <a:pt x="616" y="1526"/>
                  </a:cubicBezTo>
                  <a:cubicBezTo>
                    <a:pt x="616" y="1509"/>
                    <a:pt x="616" y="1509"/>
                    <a:pt x="616" y="1509"/>
                  </a:cubicBezTo>
                  <a:close/>
                  <a:moveTo>
                    <a:pt x="616" y="1542"/>
                  </a:moveTo>
                  <a:cubicBezTo>
                    <a:pt x="632" y="1542"/>
                    <a:pt x="632" y="1542"/>
                    <a:pt x="632" y="1542"/>
                  </a:cubicBezTo>
                  <a:cubicBezTo>
                    <a:pt x="632" y="1558"/>
                    <a:pt x="632" y="1558"/>
                    <a:pt x="632" y="1558"/>
                  </a:cubicBezTo>
                  <a:cubicBezTo>
                    <a:pt x="616" y="1558"/>
                    <a:pt x="616" y="1558"/>
                    <a:pt x="616" y="1558"/>
                  </a:cubicBezTo>
                  <a:cubicBezTo>
                    <a:pt x="616" y="1542"/>
                    <a:pt x="616" y="1542"/>
                    <a:pt x="616" y="1542"/>
                  </a:cubicBezTo>
                  <a:close/>
                  <a:moveTo>
                    <a:pt x="616" y="1575"/>
                  </a:moveTo>
                  <a:cubicBezTo>
                    <a:pt x="632" y="1575"/>
                    <a:pt x="632" y="1575"/>
                    <a:pt x="632" y="1575"/>
                  </a:cubicBezTo>
                  <a:cubicBezTo>
                    <a:pt x="632" y="1591"/>
                    <a:pt x="632" y="1591"/>
                    <a:pt x="632" y="1591"/>
                  </a:cubicBezTo>
                  <a:cubicBezTo>
                    <a:pt x="616" y="1591"/>
                    <a:pt x="616" y="1591"/>
                    <a:pt x="616" y="1591"/>
                  </a:cubicBezTo>
                  <a:cubicBezTo>
                    <a:pt x="616" y="1575"/>
                    <a:pt x="616" y="1575"/>
                    <a:pt x="616" y="1575"/>
                  </a:cubicBezTo>
                  <a:close/>
                  <a:moveTo>
                    <a:pt x="616" y="1607"/>
                  </a:moveTo>
                  <a:cubicBezTo>
                    <a:pt x="632" y="1607"/>
                    <a:pt x="632" y="1607"/>
                    <a:pt x="632" y="1607"/>
                  </a:cubicBezTo>
                  <a:cubicBezTo>
                    <a:pt x="632" y="1624"/>
                    <a:pt x="632" y="1624"/>
                    <a:pt x="632" y="1624"/>
                  </a:cubicBezTo>
                  <a:cubicBezTo>
                    <a:pt x="616" y="1624"/>
                    <a:pt x="616" y="1624"/>
                    <a:pt x="616" y="1624"/>
                  </a:cubicBezTo>
                  <a:cubicBezTo>
                    <a:pt x="616" y="1607"/>
                    <a:pt x="616" y="1607"/>
                    <a:pt x="616" y="1607"/>
                  </a:cubicBezTo>
                  <a:close/>
                  <a:moveTo>
                    <a:pt x="616" y="1640"/>
                  </a:moveTo>
                  <a:cubicBezTo>
                    <a:pt x="632" y="1640"/>
                    <a:pt x="632" y="1640"/>
                    <a:pt x="632" y="1640"/>
                  </a:cubicBezTo>
                  <a:cubicBezTo>
                    <a:pt x="632" y="1656"/>
                    <a:pt x="632" y="1656"/>
                    <a:pt x="632" y="1656"/>
                  </a:cubicBezTo>
                  <a:cubicBezTo>
                    <a:pt x="616" y="1656"/>
                    <a:pt x="616" y="1656"/>
                    <a:pt x="616" y="1656"/>
                  </a:cubicBezTo>
                  <a:cubicBezTo>
                    <a:pt x="616" y="1640"/>
                    <a:pt x="616" y="1640"/>
                    <a:pt x="616" y="1640"/>
                  </a:cubicBezTo>
                  <a:close/>
                  <a:moveTo>
                    <a:pt x="616" y="1673"/>
                  </a:moveTo>
                  <a:cubicBezTo>
                    <a:pt x="632" y="1673"/>
                    <a:pt x="632" y="1673"/>
                    <a:pt x="632" y="1673"/>
                  </a:cubicBezTo>
                  <a:cubicBezTo>
                    <a:pt x="632" y="1689"/>
                    <a:pt x="632" y="1689"/>
                    <a:pt x="632" y="1689"/>
                  </a:cubicBezTo>
                  <a:cubicBezTo>
                    <a:pt x="616" y="1689"/>
                    <a:pt x="616" y="1689"/>
                    <a:pt x="616" y="1689"/>
                  </a:cubicBezTo>
                  <a:cubicBezTo>
                    <a:pt x="616" y="1673"/>
                    <a:pt x="616" y="1673"/>
                    <a:pt x="616" y="1673"/>
                  </a:cubicBezTo>
                  <a:close/>
                  <a:moveTo>
                    <a:pt x="616" y="1705"/>
                  </a:moveTo>
                  <a:cubicBezTo>
                    <a:pt x="632" y="1705"/>
                    <a:pt x="632" y="1705"/>
                    <a:pt x="632" y="1705"/>
                  </a:cubicBezTo>
                  <a:cubicBezTo>
                    <a:pt x="632" y="1722"/>
                    <a:pt x="632" y="1722"/>
                    <a:pt x="632" y="1722"/>
                  </a:cubicBezTo>
                  <a:cubicBezTo>
                    <a:pt x="616" y="1722"/>
                    <a:pt x="616" y="1722"/>
                    <a:pt x="616" y="1722"/>
                  </a:cubicBezTo>
                  <a:cubicBezTo>
                    <a:pt x="616" y="1705"/>
                    <a:pt x="616" y="1705"/>
                    <a:pt x="616" y="1705"/>
                  </a:cubicBezTo>
                  <a:close/>
                  <a:moveTo>
                    <a:pt x="616" y="1738"/>
                  </a:moveTo>
                  <a:cubicBezTo>
                    <a:pt x="632" y="1738"/>
                    <a:pt x="632" y="1738"/>
                    <a:pt x="632" y="1738"/>
                  </a:cubicBezTo>
                  <a:cubicBezTo>
                    <a:pt x="632" y="1754"/>
                    <a:pt x="632" y="1754"/>
                    <a:pt x="632" y="1754"/>
                  </a:cubicBezTo>
                  <a:cubicBezTo>
                    <a:pt x="616" y="1754"/>
                    <a:pt x="616" y="1754"/>
                    <a:pt x="616" y="1754"/>
                  </a:cubicBezTo>
                  <a:cubicBezTo>
                    <a:pt x="616" y="1738"/>
                    <a:pt x="616" y="1738"/>
                    <a:pt x="616" y="1738"/>
                  </a:cubicBezTo>
                  <a:close/>
                  <a:moveTo>
                    <a:pt x="616" y="1771"/>
                  </a:moveTo>
                  <a:cubicBezTo>
                    <a:pt x="632" y="1771"/>
                    <a:pt x="632" y="1771"/>
                    <a:pt x="632" y="1771"/>
                  </a:cubicBezTo>
                  <a:cubicBezTo>
                    <a:pt x="632" y="1787"/>
                    <a:pt x="632" y="1787"/>
                    <a:pt x="632" y="1787"/>
                  </a:cubicBezTo>
                  <a:cubicBezTo>
                    <a:pt x="616" y="1787"/>
                    <a:pt x="616" y="1787"/>
                    <a:pt x="616" y="1787"/>
                  </a:cubicBezTo>
                  <a:cubicBezTo>
                    <a:pt x="616" y="1771"/>
                    <a:pt x="616" y="1771"/>
                    <a:pt x="616" y="1771"/>
                  </a:cubicBezTo>
                  <a:close/>
                  <a:moveTo>
                    <a:pt x="616" y="1803"/>
                  </a:moveTo>
                  <a:cubicBezTo>
                    <a:pt x="632" y="1803"/>
                    <a:pt x="632" y="1803"/>
                    <a:pt x="632" y="1803"/>
                  </a:cubicBezTo>
                  <a:cubicBezTo>
                    <a:pt x="632" y="1820"/>
                    <a:pt x="632" y="1820"/>
                    <a:pt x="632" y="1820"/>
                  </a:cubicBezTo>
                  <a:cubicBezTo>
                    <a:pt x="616" y="1820"/>
                    <a:pt x="616" y="1820"/>
                    <a:pt x="616" y="1820"/>
                  </a:cubicBezTo>
                  <a:cubicBezTo>
                    <a:pt x="616" y="1803"/>
                    <a:pt x="616" y="1803"/>
                    <a:pt x="616" y="1803"/>
                  </a:cubicBezTo>
                  <a:close/>
                  <a:moveTo>
                    <a:pt x="616" y="1836"/>
                  </a:moveTo>
                  <a:cubicBezTo>
                    <a:pt x="632" y="1836"/>
                    <a:pt x="632" y="1836"/>
                    <a:pt x="632" y="1836"/>
                  </a:cubicBezTo>
                  <a:cubicBezTo>
                    <a:pt x="632" y="1852"/>
                    <a:pt x="632" y="1852"/>
                    <a:pt x="632" y="1852"/>
                  </a:cubicBezTo>
                  <a:cubicBezTo>
                    <a:pt x="616" y="1852"/>
                    <a:pt x="616" y="1852"/>
                    <a:pt x="616" y="1852"/>
                  </a:cubicBezTo>
                  <a:cubicBezTo>
                    <a:pt x="616" y="1836"/>
                    <a:pt x="616" y="1836"/>
                    <a:pt x="616" y="1836"/>
                  </a:cubicBezTo>
                  <a:close/>
                  <a:moveTo>
                    <a:pt x="208" y="0"/>
                  </a:move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08" y="16"/>
                    <a:pt x="208" y="16"/>
                    <a:pt x="208" y="16"/>
                  </a:cubicBezTo>
                  <a:cubicBezTo>
                    <a:pt x="208" y="0"/>
                    <a:pt x="208" y="0"/>
                    <a:pt x="208" y="0"/>
                  </a:cubicBezTo>
                  <a:close/>
                  <a:moveTo>
                    <a:pt x="208" y="33"/>
                  </a:moveTo>
                  <a:cubicBezTo>
                    <a:pt x="224" y="33"/>
                    <a:pt x="224" y="33"/>
                    <a:pt x="224" y="33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33"/>
                    <a:pt x="208" y="33"/>
                    <a:pt x="208" y="33"/>
                  </a:cubicBezTo>
                  <a:close/>
                  <a:moveTo>
                    <a:pt x="208" y="65"/>
                  </a:moveTo>
                  <a:cubicBezTo>
                    <a:pt x="224" y="65"/>
                    <a:pt x="224" y="65"/>
                    <a:pt x="224" y="65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8" y="65"/>
                    <a:pt x="208" y="65"/>
                    <a:pt x="208" y="65"/>
                  </a:cubicBezTo>
                  <a:close/>
                  <a:moveTo>
                    <a:pt x="208" y="98"/>
                  </a:moveTo>
                  <a:cubicBezTo>
                    <a:pt x="224" y="98"/>
                    <a:pt x="224" y="98"/>
                    <a:pt x="224" y="98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08" y="98"/>
                    <a:pt x="208" y="98"/>
                    <a:pt x="208" y="98"/>
                  </a:cubicBezTo>
                  <a:close/>
                  <a:moveTo>
                    <a:pt x="208" y="131"/>
                  </a:moveTo>
                  <a:cubicBezTo>
                    <a:pt x="224" y="131"/>
                    <a:pt x="224" y="131"/>
                    <a:pt x="224" y="131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31"/>
                    <a:pt x="208" y="131"/>
                    <a:pt x="208" y="131"/>
                  </a:cubicBezTo>
                  <a:close/>
                  <a:moveTo>
                    <a:pt x="208" y="163"/>
                  </a:moveTo>
                  <a:cubicBezTo>
                    <a:pt x="224" y="163"/>
                    <a:pt x="224" y="163"/>
                    <a:pt x="224" y="163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08" y="163"/>
                    <a:pt x="208" y="163"/>
                    <a:pt x="208" y="163"/>
                  </a:cubicBezTo>
                  <a:close/>
                  <a:moveTo>
                    <a:pt x="208" y="196"/>
                  </a:moveTo>
                  <a:cubicBezTo>
                    <a:pt x="224" y="196"/>
                    <a:pt x="224" y="196"/>
                    <a:pt x="224" y="196"/>
                  </a:cubicBezTo>
                  <a:cubicBezTo>
                    <a:pt x="224" y="212"/>
                    <a:pt x="224" y="212"/>
                    <a:pt x="224" y="212"/>
                  </a:cubicBezTo>
                  <a:cubicBezTo>
                    <a:pt x="208" y="212"/>
                    <a:pt x="208" y="212"/>
                    <a:pt x="208" y="212"/>
                  </a:cubicBezTo>
                  <a:cubicBezTo>
                    <a:pt x="208" y="196"/>
                    <a:pt x="208" y="196"/>
                    <a:pt x="208" y="196"/>
                  </a:cubicBezTo>
                  <a:close/>
                  <a:moveTo>
                    <a:pt x="208" y="228"/>
                  </a:moveTo>
                  <a:cubicBezTo>
                    <a:pt x="224" y="228"/>
                    <a:pt x="224" y="228"/>
                    <a:pt x="224" y="228"/>
                  </a:cubicBezTo>
                  <a:cubicBezTo>
                    <a:pt x="224" y="245"/>
                    <a:pt x="224" y="245"/>
                    <a:pt x="224" y="245"/>
                  </a:cubicBezTo>
                  <a:cubicBezTo>
                    <a:pt x="208" y="245"/>
                    <a:pt x="208" y="245"/>
                    <a:pt x="208" y="245"/>
                  </a:cubicBezTo>
                  <a:cubicBezTo>
                    <a:pt x="208" y="228"/>
                    <a:pt x="208" y="228"/>
                    <a:pt x="208" y="228"/>
                  </a:cubicBezTo>
                  <a:close/>
                  <a:moveTo>
                    <a:pt x="208" y="261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77"/>
                    <a:pt x="224" y="277"/>
                    <a:pt x="224" y="277"/>
                  </a:cubicBezTo>
                  <a:cubicBezTo>
                    <a:pt x="208" y="277"/>
                    <a:pt x="208" y="277"/>
                    <a:pt x="208" y="277"/>
                  </a:cubicBezTo>
                  <a:cubicBezTo>
                    <a:pt x="208" y="261"/>
                    <a:pt x="208" y="261"/>
                    <a:pt x="208" y="261"/>
                  </a:cubicBezTo>
                  <a:close/>
                  <a:moveTo>
                    <a:pt x="208" y="294"/>
                  </a:moveTo>
                  <a:cubicBezTo>
                    <a:pt x="224" y="294"/>
                    <a:pt x="224" y="294"/>
                    <a:pt x="224" y="294"/>
                  </a:cubicBezTo>
                  <a:cubicBezTo>
                    <a:pt x="224" y="310"/>
                    <a:pt x="224" y="310"/>
                    <a:pt x="224" y="310"/>
                  </a:cubicBezTo>
                  <a:cubicBezTo>
                    <a:pt x="208" y="310"/>
                    <a:pt x="208" y="310"/>
                    <a:pt x="208" y="310"/>
                  </a:cubicBezTo>
                  <a:cubicBezTo>
                    <a:pt x="208" y="294"/>
                    <a:pt x="208" y="294"/>
                    <a:pt x="208" y="294"/>
                  </a:cubicBezTo>
                  <a:close/>
                  <a:moveTo>
                    <a:pt x="208" y="326"/>
                  </a:moveTo>
                  <a:cubicBezTo>
                    <a:pt x="224" y="326"/>
                    <a:pt x="224" y="326"/>
                    <a:pt x="224" y="326"/>
                  </a:cubicBezTo>
                  <a:cubicBezTo>
                    <a:pt x="224" y="343"/>
                    <a:pt x="224" y="343"/>
                    <a:pt x="224" y="343"/>
                  </a:cubicBezTo>
                  <a:cubicBezTo>
                    <a:pt x="208" y="343"/>
                    <a:pt x="208" y="343"/>
                    <a:pt x="208" y="343"/>
                  </a:cubicBezTo>
                  <a:cubicBezTo>
                    <a:pt x="208" y="326"/>
                    <a:pt x="208" y="326"/>
                    <a:pt x="208" y="326"/>
                  </a:cubicBezTo>
                  <a:close/>
                  <a:moveTo>
                    <a:pt x="208" y="359"/>
                  </a:moveTo>
                  <a:cubicBezTo>
                    <a:pt x="224" y="359"/>
                    <a:pt x="224" y="359"/>
                    <a:pt x="224" y="359"/>
                  </a:cubicBezTo>
                  <a:cubicBezTo>
                    <a:pt x="224" y="375"/>
                    <a:pt x="224" y="375"/>
                    <a:pt x="224" y="375"/>
                  </a:cubicBezTo>
                  <a:cubicBezTo>
                    <a:pt x="208" y="375"/>
                    <a:pt x="208" y="375"/>
                    <a:pt x="208" y="375"/>
                  </a:cubicBezTo>
                  <a:cubicBezTo>
                    <a:pt x="208" y="359"/>
                    <a:pt x="208" y="359"/>
                    <a:pt x="208" y="359"/>
                  </a:cubicBezTo>
                  <a:close/>
                  <a:moveTo>
                    <a:pt x="208" y="392"/>
                  </a:moveTo>
                  <a:cubicBezTo>
                    <a:pt x="224" y="392"/>
                    <a:pt x="224" y="392"/>
                    <a:pt x="224" y="392"/>
                  </a:cubicBezTo>
                  <a:cubicBezTo>
                    <a:pt x="224" y="408"/>
                    <a:pt x="224" y="408"/>
                    <a:pt x="224" y="408"/>
                  </a:cubicBezTo>
                  <a:cubicBezTo>
                    <a:pt x="208" y="408"/>
                    <a:pt x="208" y="408"/>
                    <a:pt x="208" y="408"/>
                  </a:cubicBezTo>
                  <a:cubicBezTo>
                    <a:pt x="208" y="392"/>
                    <a:pt x="208" y="392"/>
                    <a:pt x="208" y="392"/>
                  </a:cubicBezTo>
                  <a:close/>
                  <a:moveTo>
                    <a:pt x="208" y="424"/>
                  </a:moveTo>
                  <a:cubicBezTo>
                    <a:pt x="224" y="424"/>
                    <a:pt x="224" y="424"/>
                    <a:pt x="224" y="424"/>
                  </a:cubicBezTo>
                  <a:cubicBezTo>
                    <a:pt x="224" y="441"/>
                    <a:pt x="224" y="441"/>
                    <a:pt x="224" y="441"/>
                  </a:cubicBezTo>
                  <a:cubicBezTo>
                    <a:pt x="208" y="441"/>
                    <a:pt x="208" y="441"/>
                    <a:pt x="208" y="441"/>
                  </a:cubicBezTo>
                  <a:cubicBezTo>
                    <a:pt x="208" y="424"/>
                    <a:pt x="208" y="424"/>
                    <a:pt x="208" y="424"/>
                  </a:cubicBezTo>
                  <a:close/>
                  <a:moveTo>
                    <a:pt x="208" y="457"/>
                  </a:moveTo>
                  <a:cubicBezTo>
                    <a:pt x="224" y="457"/>
                    <a:pt x="224" y="457"/>
                    <a:pt x="224" y="457"/>
                  </a:cubicBezTo>
                  <a:cubicBezTo>
                    <a:pt x="224" y="473"/>
                    <a:pt x="224" y="473"/>
                    <a:pt x="224" y="473"/>
                  </a:cubicBezTo>
                  <a:cubicBezTo>
                    <a:pt x="208" y="473"/>
                    <a:pt x="208" y="473"/>
                    <a:pt x="208" y="473"/>
                  </a:cubicBezTo>
                  <a:cubicBezTo>
                    <a:pt x="208" y="457"/>
                    <a:pt x="208" y="457"/>
                    <a:pt x="208" y="457"/>
                  </a:cubicBezTo>
                  <a:close/>
                  <a:moveTo>
                    <a:pt x="208" y="490"/>
                  </a:moveTo>
                  <a:cubicBezTo>
                    <a:pt x="224" y="490"/>
                    <a:pt x="224" y="490"/>
                    <a:pt x="224" y="490"/>
                  </a:cubicBezTo>
                  <a:cubicBezTo>
                    <a:pt x="224" y="506"/>
                    <a:pt x="224" y="506"/>
                    <a:pt x="224" y="506"/>
                  </a:cubicBezTo>
                  <a:cubicBezTo>
                    <a:pt x="208" y="506"/>
                    <a:pt x="208" y="506"/>
                    <a:pt x="208" y="506"/>
                  </a:cubicBezTo>
                  <a:cubicBezTo>
                    <a:pt x="208" y="490"/>
                    <a:pt x="208" y="490"/>
                    <a:pt x="208" y="490"/>
                  </a:cubicBezTo>
                  <a:close/>
                  <a:moveTo>
                    <a:pt x="208" y="522"/>
                  </a:moveTo>
                  <a:cubicBezTo>
                    <a:pt x="224" y="522"/>
                    <a:pt x="224" y="522"/>
                    <a:pt x="224" y="522"/>
                  </a:cubicBezTo>
                  <a:cubicBezTo>
                    <a:pt x="224" y="539"/>
                    <a:pt x="224" y="539"/>
                    <a:pt x="224" y="539"/>
                  </a:cubicBezTo>
                  <a:cubicBezTo>
                    <a:pt x="208" y="539"/>
                    <a:pt x="208" y="539"/>
                    <a:pt x="208" y="539"/>
                  </a:cubicBezTo>
                  <a:cubicBezTo>
                    <a:pt x="208" y="522"/>
                    <a:pt x="208" y="522"/>
                    <a:pt x="208" y="522"/>
                  </a:cubicBezTo>
                  <a:close/>
                  <a:moveTo>
                    <a:pt x="208" y="555"/>
                  </a:moveTo>
                  <a:cubicBezTo>
                    <a:pt x="224" y="555"/>
                    <a:pt x="224" y="555"/>
                    <a:pt x="224" y="555"/>
                  </a:cubicBezTo>
                  <a:cubicBezTo>
                    <a:pt x="224" y="571"/>
                    <a:pt x="224" y="571"/>
                    <a:pt x="224" y="571"/>
                  </a:cubicBezTo>
                  <a:cubicBezTo>
                    <a:pt x="208" y="571"/>
                    <a:pt x="208" y="571"/>
                    <a:pt x="208" y="571"/>
                  </a:cubicBezTo>
                  <a:cubicBezTo>
                    <a:pt x="208" y="555"/>
                    <a:pt x="208" y="555"/>
                    <a:pt x="208" y="555"/>
                  </a:cubicBezTo>
                  <a:close/>
                  <a:moveTo>
                    <a:pt x="208" y="587"/>
                  </a:moveTo>
                  <a:cubicBezTo>
                    <a:pt x="224" y="587"/>
                    <a:pt x="224" y="587"/>
                    <a:pt x="224" y="587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08" y="604"/>
                    <a:pt x="208" y="604"/>
                    <a:pt x="208" y="604"/>
                  </a:cubicBezTo>
                  <a:cubicBezTo>
                    <a:pt x="208" y="587"/>
                    <a:pt x="208" y="587"/>
                    <a:pt x="208" y="587"/>
                  </a:cubicBezTo>
                  <a:close/>
                  <a:moveTo>
                    <a:pt x="208" y="620"/>
                  </a:moveTo>
                  <a:cubicBezTo>
                    <a:pt x="224" y="620"/>
                    <a:pt x="224" y="620"/>
                    <a:pt x="224" y="620"/>
                  </a:cubicBezTo>
                  <a:cubicBezTo>
                    <a:pt x="224" y="636"/>
                    <a:pt x="224" y="636"/>
                    <a:pt x="224" y="636"/>
                  </a:cubicBezTo>
                  <a:cubicBezTo>
                    <a:pt x="208" y="636"/>
                    <a:pt x="208" y="636"/>
                    <a:pt x="208" y="636"/>
                  </a:cubicBezTo>
                  <a:cubicBezTo>
                    <a:pt x="208" y="620"/>
                    <a:pt x="208" y="620"/>
                    <a:pt x="208" y="620"/>
                  </a:cubicBezTo>
                  <a:close/>
                  <a:moveTo>
                    <a:pt x="208" y="653"/>
                  </a:moveTo>
                  <a:cubicBezTo>
                    <a:pt x="224" y="653"/>
                    <a:pt x="224" y="653"/>
                    <a:pt x="224" y="653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08" y="669"/>
                    <a:pt x="208" y="669"/>
                    <a:pt x="208" y="669"/>
                  </a:cubicBezTo>
                  <a:cubicBezTo>
                    <a:pt x="208" y="653"/>
                    <a:pt x="208" y="653"/>
                    <a:pt x="208" y="653"/>
                  </a:cubicBezTo>
                  <a:close/>
                  <a:moveTo>
                    <a:pt x="208" y="685"/>
                  </a:moveTo>
                  <a:cubicBezTo>
                    <a:pt x="224" y="685"/>
                    <a:pt x="224" y="685"/>
                    <a:pt x="224" y="685"/>
                  </a:cubicBezTo>
                  <a:cubicBezTo>
                    <a:pt x="224" y="702"/>
                    <a:pt x="224" y="702"/>
                    <a:pt x="224" y="702"/>
                  </a:cubicBezTo>
                  <a:cubicBezTo>
                    <a:pt x="208" y="702"/>
                    <a:pt x="208" y="702"/>
                    <a:pt x="208" y="702"/>
                  </a:cubicBezTo>
                  <a:cubicBezTo>
                    <a:pt x="208" y="685"/>
                    <a:pt x="208" y="685"/>
                    <a:pt x="208" y="685"/>
                  </a:cubicBezTo>
                  <a:close/>
                  <a:moveTo>
                    <a:pt x="208" y="718"/>
                  </a:moveTo>
                  <a:cubicBezTo>
                    <a:pt x="224" y="718"/>
                    <a:pt x="224" y="718"/>
                    <a:pt x="224" y="718"/>
                  </a:cubicBezTo>
                  <a:cubicBezTo>
                    <a:pt x="224" y="734"/>
                    <a:pt x="224" y="734"/>
                    <a:pt x="224" y="734"/>
                  </a:cubicBezTo>
                  <a:cubicBezTo>
                    <a:pt x="208" y="734"/>
                    <a:pt x="208" y="734"/>
                    <a:pt x="208" y="734"/>
                  </a:cubicBezTo>
                  <a:cubicBezTo>
                    <a:pt x="208" y="718"/>
                    <a:pt x="208" y="718"/>
                    <a:pt x="208" y="718"/>
                  </a:cubicBezTo>
                  <a:close/>
                  <a:moveTo>
                    <a:pt x="208" y="751"/>
                  </a:moveTo>
                  <a:cubicBezTo>
                    <a:pt x="224" y="751"/>
                    <a:pt x="224" y="751"/>
                    <a:pt x="224" y="751"/>
                  </a:cubicBezTo>
                  <a:cubicBezTo>
                    <a:pt x="224" y="767"/>
                    <a:pt x="224" y="767"/>
                    <a:pt x="224" y="767"/>
                  </a:cubicBezTo>
                  <a:cubicBezTo>
                    <a:pt x="208" y="767"/>
                    <a:pt x="208" y="767"/>
                    <a:pt x="208" y="767"/>
                  </a:cubicBezTo>
                  <a:cubicBezTo>
                    <a:pt x="208" y="751"/>
                    <a:pt x="208" y="751"/>
                    <a:pt x="208" y="751"/>
                  </a:cubicBezTo>
                  <a:close/>
                  <a:moveTo>
                    <a:pt x="208" y="783"/>
                  </a:moveTo>
                  <a:cubicBezTo>
                    <a:pt x="224" y="783"/>
                    <a:pt x="224" y="783"/>
                    <a:pt x="224" y="783"/>
                  </a:cubicBezTo>
                  <a:cubicBezTo>
                    <a:pt x="224" y="800"/>
                    <a:pt x="224" y="800"/>
                    <a:pt x="224" y="800"/>
                  </a:cubicBezTo>
                  <a:cubicBezTo>
                    <a:pt x="208" y="800"/>
                    <a:pt x="208" y="800"/>
                    <a:pt x="208" y="800"/>
                  </a:cubicBezTo>
                  <a:cubicBezTo>
                    <a:pt x="208" y="783"/>
                    <a:pt x="208" y="783"/>
                    <a:pt x="208" y="783"/>
                  </a:cubicBezTo>
                  <a:close/>
                  <a:moveTo>
                    <a:pt x="208" y="816"/>
                  </a:moveTo>
                  <a:cubicBezTo>
                    <a:pt x="224" y="816"/>
                    <a:pt x="224" y="816"/>
                    <a:pt x="224" y="816"/>
                  </a:cubicBezTo>
                  <a:cubicBezTo>
                    <a:pt x="224" y="832"/>
                    <a:pt x="224" y="832"/>
                    <a:pt x="224" y="832"/>
                  </a:cubicBezTo>
                  <a:cubicBezTo>
                    <a:pt x="208" y="832"/>
                    <a:pt x="208" y="832"/>
                    <a:pt x="208" y="832"/>
                  </a:cubicBezTo>
                  <a:cubicBezTo>
                    <a:pt x="208" y="816"/>
                    <a:pt x="208" y="816"/>
                    <a:pt x="208" y="816"/>
                  </a:cubicBezTo>
                  <a:close/>
                  <a:moveTo>
                    <a:pt x="208" y="849"/>
                  </a:moveTo>
                  <a:cubicBezTo>
                    <a:pt x="224" y="849"/>
                    <a:pt x="224" y="849"/>
                    <a:pt x="224" y="849"/>
                  </a:cubicBezTo>
                  <a:cubicBezTo>
                    <a:pt x="224" y="865"/>
                    <a:pt x="224" y="865"/>
                    <a:pt x="224" y="865"/>
                  </a:cubicBezTo>
                  <a:cubicBezTo>
                    <a:pt x="208" y="865"/>
                    <a:pt x="208" y="865"/>
                    <a:pt x="208" y="865"/>
                  </a:cubicBezTo>
                  <a:cubicBezTo>
                    <a:pt x="208" y="849"/>
                    <a:pt x="208" y="849"/>
                    <a:pt x="208" y="849"/>
                  </a:cubicBezTo>
                  <a:close/>
                  <a:moveTo>
                    <a:pt x="208" y="881"/>
                  </a:moveTo>
                  <a:cubicBezTo>
                    <a:pt x="224" y="881"/>
                    <a:pt x="224" y="881"/>
                    <a:pt x="224" y="881"/>
                  </a:cubicBezTo>
                  <a:cubicBezTo>
                    <a:pt x="224" y="898"/>
                    <a:pt x="224" y="898"/>
                    <a:pt x="224" y="898"/>
                  </a:cubicBezTo>
                  <a:cubicBezTo>
                    <a:pt x="208" y="898"/>
                    <a:pt x="208" y="898"/>
                    <a:pt x="208" y="898"/>
                  </a:cubicBezTo>
                  <a:cubicBezTo>
                    <a:pt x="208" y="881"/>
                    <a:pt x="208" y="881"/>
                    <a:pt x="208" y="881"/>
                  </a:cubicBezTo>
                  <a:close/>
                  <a:moveTo>
                    <a:pt x="208" y="914"/>
                  </a:moveTo>
                  <a:cubicBezTo>
                    <a:pt x="224" y="914"/>
                    <a:pt x="224" y="914"/>
                    <a:pt x="224" y="914"/>
                  </a:cubicBezTo>
                  <a:cubicBezTo>
                    <a:pt x="224" y="930"/>
                    <a:pt x="224" y="930"/>
                    <a:pt x="224" y="930"/>
                  </a:cubicBezTo>
                  <a:cubicBezTo>
                    <a:pt x="208" y="930"/>
                    <a:pt x="208" y="930"/>
                    <a:pt x="208" y="930"/>
                  </a:cubicBezTo>
                  <a:cubicBezTo>
                    <a:pt x="208" y="914"/>
                    <a:pt x="208" y="914"/>
                    <a:pt x="208" y="914"/>
                  </a:cubicBezTo>
                  <a:close/>
                  <a:moveTo>
                    <a:pt x="208" y="947"/>
                  </a:moveTo>
                  <a:cubicBezTo>
                    <a:pt x="224" y="947"/>
                    <a:pt x="224" y="947"/>
                    <a:pt x="224" y="947"/>
                  </a:cubicBezTo>
                  <a:cubicBezTo>
                    <a:pt x="224" y="963"/>
                    <a:pt x="224" y="963"/>
                    <a:pt x="224" y="963"/>
                  </a:cubicBezTo>
                  <a:cubicBezTo>
                    <a:pt x="208" y="963"/>
                    <a:pt x="208" y="963"/>
                    <a:pt x="208" y="963"/>
                  </a:cubicBezTo>
                  <a:cubicBezTo>
                    <a:pt x="208" y="947"/>
                    <a:pt x="208" y="947"/>
                    <a:pt x="208" y="947"/>
                  </a:cubicBezTo>
                  <a:close/>
                  <a:moveTo>
                    <a:pt x="208" y="979"/>
                  </a:moveTo>
                  <a:cubicBezTo>
                    <a:pt x="224" y="979"/>
                    <a:pt x="224" y="979"/>
                    <a:pt x="224" y="979"/>
                  </a:cubicBezTo>
                  <a:cubicBezTo>
                    <a:pt x="224" y="995"/>
                    <a:pt x="224" y="995"/>
                    <a:pt x="224" y="995"/>
                  </a:cubicBezTo>
                  <a:cubicBezTo>
                    <a:pt x="208" y="995"/>
                    <a:pt x="208" y="995"/>
                    <a:pt x="208" y="995"/>
                  </a:cubicBezTo>
                  <a:cubicBezTo>
                    <a:pt x="208" y="979"/>
                    <a:pt x="208" y="979"/>
                    <a:pt x="208" y="979"/>
                  </a:cubicBezTo>
                  <a:close/>
                  <a:moveTo>
                    <a:pt x="228" y="1008"/>
                  </a:moveTo>
                  <a:cubicBezTo>
                    <a:pt x="228" y="992"/>
                    <a:pt x="228" y="992"/>
                    <a:pt x="228" y="992"/>
                  </a:cubicBezTo>
                  <a:cubicBezTo>
                    <a:pt x="245" y="992"/>
                    <a:pt x="245" y="992"/>
                    <a:pt x="245" y="992"/>
                  </a:cubicBezTo>
                  <a:cubicBezTo>
                    <a:pt x="245" y="1008"/>
                    <a:pt x="245" y="1008"/>
                    <a:pt x="245" y="1008"/>
                  </a:cubicBezTo>
                  <a:cubicBezTo>
                    <a:pt x="228" y="1008"/>
                    <a:pt x="228" y="1008"/>
                    <a:pt x="228" y="1008"/>
                  </a:cubicBezTo>
                  <a:close/>
                  <a:moveTo>
                    <a:pt x="261" y="1008"/>
                  </a:moveTo>
                  <a:cubicBezTo>
                    <a:pt x="261" y="992"/>
                    <a:pt x="261" y="992"/>
                    <a:pt x="261" y="992"/>
                  </a:cubicBezTo>
                  <a:cubicBezTo>
                    <a:pt x="277" y="992"/>
                    <a:pt x="277" y="992"/>
                    <a:pt x="277" y="992"/>
                  </a:cubicBezTo>
                  <a:cubicBezTo>
                    <a:pt x="277" y="1008"/>
                    <a:pt x="277" y="1008"/>
                    <a:pt x="277" y="1008"/>
                  </a:cubicBezTo>
                  <a:cubicBezTo>
                    <a:pt x="261" y="1008"/>
                    <a:pt x="261" y="1008"/>
                    <a:pt x="261" y="1008"/>
                  </a:cubicBezTo>
                  <a:close/>
                  <a:moveTo>
                    <a:pt x="294" y="1008"/>
                  </a:moveTo>
                  <a:cubicBezTo>
                    <a:pt x="294" y="992"/>
                    <a:pt x="294" y="992"/>
                    <a:pt x="294" y="992"/>
                  </a:cubicBezTo>
                  <a:cubicBezTo>
                    <a:pt x="310" y="992"/>
                    <a:pt x="310" y="992"/>
                    <a:pt x="310" y="992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294" y="1008"/>
                    <a:pt x="294" y="1008"/>
                    <a:pt x="294" y="1008"/>
                  </a:cubicBezTo>
                  <a:close/>
                  <a:moveTo>
                    <a:pt x="326" y="1008"/>
                  </a:moveTo>
                  <a:cubicBezTo>
                    <a:pt x="326" y="992"/>
                    <a:pt x="326" y="992"/>
                    <a:pt x="326" y="992"/>
                  </a:cubicBezTo>
                  <a:cubicBezTo>
                    <a:pt x="343" y="992"/>
                    <a:pt x="343" y="992"/>
                    <a:pt x="343" y="992"/>
                  </a:cubicBezTo>
                  <a:cubicBezTo>
                    <a:pt x="343" y="1008"/>
                    <a:pt x="343" y="1008"/>
                    <a:pt x="343" y="1008"/>
                  </a:cubicBezTo>
                  <a:cubicBezTo>
                    <a:pt x="326" y="1008"/>
                    <a:pt x="326" y="1008"/>
                    <a:pt x="326" y="1008"/>
                  </a:cubicBezTo>
                  <a:close/>
                  <a:moveTo>
                    <a:pt x="359" y="1008"/>
                  </a:moveTo>
                  <a:cubicBezTo>
                    <a:pt x="359" y="992"/>
                    <a:pt x="359" y="992"/>
                    <a:pt x="359" y="992"/>
                  </a:cubicBezTo>
                  <a:cubicBezTo>
                    <a:pt x="375" y="992"/>
                    <a:pt x="375" y="992"/>
                    <a:pt x="375" y="992"/>
                  </a:cubicBezTo>
                  <a:cubicBezTo>
                    <a:pt x="375" y="1008"/>
                    <a:pt x="375" y="1008"/>
                    <a:pt x="375" y="1008"/>
                  </a:cubicBezTo>
                  <a:cubicBezTo>
                    <a:pt x="359" y="1008"/>
                    <a:pt x="359" y="1008"/>
                    <a:pt x="359" y="1008"/>
                  </a:cubicBezTo>
                  <a:close/>
                  <a:moveTo>
                    <a:pt x="391" y="1008"/>
                  </a:moveTo>
                  <a:cubicBezTo>
                    <a:pt x="391" y="992"/>
                    <a:pt x="391" y="992"/>
                    <a:pt x="391" y="992"/>
                  </a:cubicBezTo>
                  <a:cubicBezTo>
                    <a:pt x="408" y="992"/>
                    <a:pt x="408" y="992"/>
                    <a:pt x="408" y="992"/>
                  </a:cubicBezTo>
                  <a:cubicBezTo>
                    <a:pt x="408" y="1008"/>
                    <a:pt x="408" y="1008"/>
                    <a:pt x="408" y="1008"/>
                  </a:cubicBezTo>
                  <a:cubicBezTo>
                    <a:pt x="391" y="1008"/>
                    <a:pt x="391" y="1008"/>
                    <a:pt x="391" y="1008"/>
                  </a:cubicBezTo>
                  <a:close/>
                  <a:moveTo>
                    <a:pt x="424" y="1008"/>
                  </a:moveTo>
                  <a:cubicBezTo>
                    <a:pt x="424" y="992"/>
                    <a:pt x="424" y="992"/>
                    <a:pt x="424" y="992"/>
                  </a:cubicBezTo>
                  <a:cubicBezTo>
                    <a:pt x="440" y="992"/>
                    <a:pt x="440" y="992"/>
                    <a:pt x="440" y="992"/>
                  </a:cubicBezTo>
                  <a:cubicBezTo>
                    <a:pt x="440" y="1008"/>
                    <a:pt x="440" y="1008"/>
                    <a:pt x="440" y="1008"/>
                  </a:cubicBezTo>
                  <a:cubicBezTo>
                    <a:pt x="424" y="1008"/>
                    <a:pt x="424" y="1008"/>
                    <a:pt x="424" y="1008"/>
                  </a:cubicBezTo>
                  <a:close/>
                  <a:moveTo>
                    <a:pt x="457" y="1008"/>
                  </a:moveTo>
                  <a:cubicBezTo>
                    <a:pt x="457" y="992"/>
                    <a:pt x="457" y="992"/>
                    <a:pt x="457" y="992"/>
                  </a:cubicBezTo>
                  <a:cubicBezTo>
                    <a:pt x="473" y="992"/>
                    <a:pt x="473" y="992"/>
                    <a:pt x="473" y="992"/>
                  </a:cubicBezTo>
                  <a:cubicBezTo>
                    <a:pt x="473" y="1008"/>
                    <a:pt x="473" y="1008"/>
                    <a:pt x="473" y="1008"/>
                  </a:cubicBezTo>
                  <a:cubicBezTo>
                    <a:pt x="457" y="1008"/>
                    <a:pt x="457" y="1008"/>
                    <a:pt x="457" y="1008"/>
                  </a:cubicBezTo>
                  <a:close/>
                  <a:moveTo>
                    <a:pt x="489" y="1008"/>
                  </a:moveTo>
                  <a:cubicBezTo>
                    <a:pt x="489" y="992"/>
                    <a:pt x="489" y="992"/>
                    <a:pt x="489" y="992"/>
                  </a:cubicBezTo>
                  <a:cubicBezTo>
                    <a:pt x="506" y="992"/>
                    <a:pt x="506" y="992"/>
                    <a:pt x="506" y="992"/>
                  </a:cubicBezTo>
                  <a:cubicBezTo>
                    <a:pt x="506" y="1008"/>
                    <a:pt x="506" y="1008"/>
                    <a:pt x="506" y="1008"/>
                  </a:cubicBezTo>
                  <a:cubicBezTo>
                    <a:pt x="489" y="1008"/>
                    <a:pt x="489" y="1008"/>
                    <a:pt x="489" y="1008"/>
                  </a:cubicBezTo>
                  <a:close/>
                  <a:moveTo>
                    <a:pt x="522" y="1008"/>
                  </a:moveTo>
                  <a:cubicBezTo>
                    <a:pt x="522" y="992"/>
                    <a:pt x="522" y="992"/>
                    <a:pt x="522" y="992"/>
                  </a:cubicBezTo>
                  <a:cubicBezTo>
                    <a:pt x="538" y="992"/>
                    <a:pt x="538" y="992"/>
                    <a:pt x="538" y="992"/>
                  </a:cubicBezTo>
                  <a:cubicBezTo>
                    <a:pt x="538" y="1008"/>
                    <a:pt x="538" y="1008"/>
                    <a:pt x="538" y="1008"/>
                  </a:cubicBezTo>
                  <a:cubicBezTo>
                    <a:pt x="522" y="1008"/>
                    <a:pt x="522" y="1008"/>
                    <a:pt x="522" y="1008"/>
                  </a:cubicBezTo>
                  <a:close/>
                  <a:moveTo>
                    <a:pt x="555" y="1008"/>
                  </a:moveTo>
                  <a:cubicBezTo>
                    <a:pt x="555" y="992"/>
                    <a:pt x="555" y="992"/>
                    <a:pt x="555" y="992"/>
                  </a:cubicBezTo>
                  <a:cubicBezTo>
                    <a:pt x="571" y="992"/>
                    <a:pt x="571" y="992"/>
                    <a:pt x="571" y="992"/>
                  </a:cubicBezTo>
                  <a:cubicBezTo>
                    <a:pt x="571" y="1008"/>
                    <a:pt x="571" y="1008"/>
                    <a:pt x="571" y="1008"/>
                  </a:cubicBezTo>
                  <a:cubicBezTo>
                    <a:pt x="555" y="1008"/>
                    <a:pt x="555" y="1008"/>
                    <a:pt x="555" y="1008"/>
                  </a:cubicBezTo>
                  <a:close/>
                  <a:moveTo>
                    <a:pt x="587" y="1008"/>
                  </a:moveTo>
                  <a:cubicBezTo>
                    <a:pt x="587" y="992"/>
                    <a:pt x="587" y="992"/>
                    <a:pt x="587" y="992"/>
                  </a:cubicBezTo>
                  <a:cubicBezTo>
                    <a:pt x="604" y="992"/>
                    <a:pt x="604" y="992"/>
                    <a:pt x="604" y="992"/>
                  </a:cubicBezTo>
                  <a:cubicBezTo>
                    <a:pt x="604" y="1008"/>
                    <a:pt x="604" y="1008"/>
                    <a:pt x="604" y="1008"/>
                  </a:cubicBezTo>
                  <a:cubicBezTo>
                    <a:pt x="587" y="1008"/>
                    <a:pt x="587" y="1008"/>
                    <a:pt x="587" y="1008"/>
                  </a:cubicBezTo>
                  <a:close/>
                  <a:moveTo>
                    <a:pt x="620" y="1008"/>
                  </a:moveTo>
                  <a:cubicBezTo>
                    <a:pt x="620" y="992"/>
                    <a:pt x="620" y="992"/>
                    <a:pt x="620" y="992"/>
                  </a:cubicBezTo>
                  <a:cubicBezTo>
                    <a:pt x="636" y="992"/>
                    <a:pt x="636" y="992"/>
                    <a:pt x="636" y="992"/>
                  </a:cubicBezTo>
                  <a:cubicBezTo>
                    <a:pt x="636" y="1008"/>
                    <a:pt x="636" y="1008"/>
                    <a:pt x="636" y="1008"/>
                  </a:cubicBezTo>
                  <a:cubicBezTo>
                    <a:pt x="620" y="1008"/>
                    <a:pt x="620" y="1008"/>
                    <a:pt x="620" y="1008"/>
                  </a:cubicBezTo>
                  <a:close/>
                  <a:moveTo>
                    <a:pt x="653" y="1008"/>
                  </a:moveTo>
                  <a:cubicBezTo>
                    <a:pt x="653" y="992"/>
                    <a:pt x="653" y="992"/>
                    <a:pt x="653" y="992"/>
                  </a:cubicBezTo>
                  <a:cubicBezTo>
                    <a:pt x="669" y="992"/>
                    <a:pt x="669" y="992"/>
                    <a:pt x="669" y="992"/>
                  </a:cubicBezTo>
                  <a:cubicBezTo>
                    <a:pt x="669" y="1008"/>
                    <a:pt x="669" y="1008"/>
                    <a:pt x="669" y="1008"/>
                  </a:cubicBezTo>
                  <a:cubicBezTo>
                    <a:pt x="653" y="1008"/>
                    <a:pt x="653" y="1008"/>
                    <a:pt x="653" y="1008"/>
                  </a:cubicBezTo>
                  <a:close/>
                  <a:moveTo>
                    <a:pt x="685" y="1008"/>
                  </a:moveTo>
                  <a:cubicBezTo>
                    <a:pt x="685" y="992"/>
                    <a:pt x="685" y="992"/>
                    <a:pt x="685" y="992"/>
                  </a:cubicBezTo>
                  <a:cubicBezTo>
                    <a:pt x="702" y="992"/>
                    <a:pt x="702" y="992"/>
                    <a:pt x="702" y="992"/>
                  </a:cubicBezTo>
                  <a:cubicBezTo>
                    <a:pt x="702" y="1008"/>
                    <a:pt x="702" y="1008"/>
                    <a:pt x="702" y="1008"/>
                  </a:cubicBezTo>
                  <a:cubicBezTo>
                    <a:pt x="685" y="1008"/>
                    <a:pt x="685" y="1008"/>
                    <a:pt x="685" y="1008"/>
                  </a:cubicBezTo>
                  <a:close/>
                  <a:moveTo>
                    <a:pt x="718" y="1008"/>
                  </a:moveTo>
                  <a:cubicBezTo>
                    <a:pt x="718" y="992"/>
                    <a:pt x="718" y="992"/>
                    <a:pt x="718" y="992"/>
                  </a:cubicBezTo>
                  <a:cubicBezTo>
                    <a:pt x="734" y="992"/>
                    <a:pt x="734" y="992"/>
                    <a:pt x="734" y="992"/>
                  </a:cubicBezTo>
                  <a:cubicBezTo>
                    <a:pt x="734" y="1008"/>
                    <a:pt x="734" y="1008"/>
                    <a:pt x="734" y="1008"/>
                  </a:cubicBezTo>
                  <a:cubicBezTo>
                    <a:pt x="718" y="1008"/>
                    <a:pt x="718" y="1008"/>
                    <a:pt x="718" y="1008"/>
                  </a:cubicBezTo>
                  <a:close/>
                  <a:moveTo>
                    <a:pt x="750" y="1008"/>
                  </a:moveTo>
                  <a:cubicBezTo>
                    <a:pt x="750" y="992"/>
                    <a:pt x="750" y="992"/>
                    <a:pt x="750" y="992"/>
                  </a:cubicBezTo>
                  <a:cubicBezTo>
                    <a:pt x="767" y="992"/>
                    <a:pt x="767" y="992"/>
                    <a:pt x="767" y="992"/>
                  </a:cubicBezTo>
                  <a:cubicBezTo>
                    <a:pt x="767" y="1008"/>
                    <a:pt x="767" y="1008"/>
                    <a:pt x="767" y="1008"/>
                  </a:cubicBezTo>
                  <a:cubicBezTo>
                    <a:pt x="750" y="1008"/>
                    <a:pt x="750" y="1008"/>
                    <a:pt x="750" y="1008"/>
                  </a:cubicBezTo>
                  <a:close/>
                  <a:moveTo>
                    <a:pt x="783" y="1008"/>
                  </a:moveTo>
                  <a:cubicBezTo>
                    <a:pt x="783" y="992"/>
                    <a:pt x="783" y="992"/>
                    <a:pt x="783" y="992"/>
                  </a:cubicBezTo>
                  <a:cubicBezTo>
                    <a:pt x="799" y="992"/>
                    <a:pt x="799" y="992"/>
                    <a:pt x="799" y="992"/>
                  </a:cubicBezTo>
                  <a:cubicBezTo>
                    <a:pt x="799" y="1008"/>
                    <a:pt x="799" y="1008"/>
                    <a:pt x="799" y="1008"/>
                  </a:cubicBezTo>
                  <a:cubicBezTo>
                    <a:pt x="783" y="1008"/>
                    <a:pt x="783" y="1008"/>
                    <a:pt x="783" y="1008"/>
                  </a:cubicBezTo>
                  <a:close/>
                  <a:moveTo>
                    <a:pt x="816" y="1008"/>
                  </a:moveTo>
                  <a:cubicBezTo>
                    <a:pt x="816" y="992"/>
                    <a:pt x="816" y="992"/>
                    <a:pt x="816" y="992"/>
                  </a:cubicBezTo>
                  <a:cubicBezTo>
                    <a:pt x="825" y="992"/>
                    <a:pt x="825" y="992"/>
                    <a:pt x="825" y="992"/>
                  </a:cubicBezTo>
                  <a:cubicBezTo>
                    <a:pt x="833" y="992"/>
                    <a:pt x="833" y="992"/>
                    <a:pt x="833" y="992"/>
                  </a:cubicBezTo>
                  <a:cubicBezTo>
                    <a:pt x="833" y="1000"/>
                    <a:pt x="833" y="1000"/>
                    <a:pt x="833" y="1000"/>
                  </a:cubicBezTo>
                  <a:cubicBezTo>
                    <a:pt x="833" y="1007"/>
                    <a:pt x="833" y="1007"/>
                    <a:pt x="833" y="1007"/>
                  </a:cubicBezTo>
                  <a:cubicBezTo>
                    <a:pt x="825" y="1007"/>
                    <a:pt x="825" y="1007"/>
                    <a:pt x="825" y="1007"/>
                  </a:cubicBezTo>
                  <a:cubicBezTo>
                    <a:pt x="825" y="1008"/>
                    <a:pt x="825" y="1008"/>
                    <a:pt x="825" y="1008"/>
                  </a:cubicBezTo>
                  <a:cubicBezTo>
                    <a:pt x="816" y="1008"/>
                    <a:pt x="816" y="1008"/>
                    <a:pt x="816" y="1008"/>
                  </a:cubicBezTo>
                  <a:close/>
                  <a:moveTo>
                    <a:pt x="816" y="1024"/>
                  </a:moveTo>
                  <a:cubicBezTo>
                    <a:pt x="833" y="1024"/>
                    <a:pt x="833" y="1024"/>
                    <a:pt x="833" y="1024"/>
                  </a:cubicBezTo>
                  <a:cubicBezTo>
                    <a:pt x="833" y="1040"/>
                    <a:pt x="833" y="1040"/>
                    <a:pt x="833" y="1040"/>
                  </a:cubicBezTo>
                  <a:cubicBezTo>
                    <a:pt x="816" y="1040"/>
                    <a:pt x="816" y="1040"/>
                    <a:pt x="816" y="1040"/>
                  </a:cubicBezTo>
                  <a:cubicBezTo>
                    <a:pt x="816" y="1024"/>
                    <a:pt x="816" y="1024"/>
                    <a:pt x="816" y="1024"/>
                  </a:cubicBezTo>
                  <a:close/>
                  <a:moveTo>
                    <a:pt x="816" y="1056"/>
                  </a:moveTo>
                  <a:cubicBezTo>
                    <a:pt x="833" y="1056"/>
                    <a:pt x="833" y="1056"/>
                    <a:pt x="833" y="1056"/>
                  </a:cubicBezTo>
                  <a:cubicBezTo>
                    <a:pt x="833" y="1073"/>
                    <a:pt x="833" y="1073"/>
                    <a:pt x="833" y="1073"/>
                  </a:cubicBezTo>
                  <a:cubicBezTo>
                    <a:pt x="816" y="1073"/>
                    <a:pt x="816" y="1073"/>
                    <a:pt x="816" y="1073"/>
                  </a:cubicBezTo>
                  <a:cubicBezTo>
                    <a:pt x="816" y="1056"/>
                    <a:pt x="816" y="1056"/>
                    <a:pt x="816" y="1056"/>
                  </a:cubicBezTo>
                  <a:close/>
                  <a:moveTo>
                    <a:pt x="816" y="1089"/>
                  </a:moveTo>
                  <a:cubicBezTo>
                    <a:pt x="833" y="1089"/>
                    <a:pt x="833" y="1089"/>
                    <a:pt x="833" y="1089"/>
                  </a:cubicBezTo>
                  <a:cubicBezTo>
                    <a:pt x="833" y="1105"/>
                    <a:pt x="833" y="1105"/>
                    <a:pt x="833" y="1105"/>
                  </a:cubicBezTo>
                  <a:cubicBezTo>
                    <a:pt x="816" y="1105"/>
                    <a:pt x="816" y="1105"/>
                    <a:pt x="816" y="1105"/>
                  </a:cubicBezTo>
                  <a:cubicBezTo>
                    <a:pt x="816" y="1089"/>
                    <a:pt x="816" y="1089"/>
                    <a:pt x="816" y="1089"/>
                  </a:cubicBezTo>
                  <a:close/>
                  <a:moveTo>
                    <a:pt x="816" y="1122"/>
                  </a:moveTo>
                  <a:cubicBezTo>
                    <a:pt x="833" y="1122"/>
                    <a:pt x="833" y="1122"/>
                    <a:pt x="833" y="1122"/>
                  </a:cubicBezTo>
                  <a:cubicBezTo>
                    <a:pt x="833" y="1138"/>
                    <a:pt x="833" y="1138"/>
                    <a:pt x="833" y="1138"/>
                  </a:cubicBezTo>
                  <a:cubicBezTo>
                    <a:pt x="816" y="1138"/>
                    <a:pt x="816" y="1138"/>
                    <a:pt x="816" y="1138"/>
                  </a:cubicBezTo>
                  <a:cubicBezTo>
                    <a:pt x="816" y="1122"/>
                    <a:pt x="816" y="1122"/>
                    <a:pt x="816" y="1122"/>
                  </a:cubicBezTo>
                  <a:close/>
                  <a:moveTo>
                    <a:pt x="816" y="1154"/>
                  </a:moveTo>
                  <a:cubicBezTo>
                    <a:pt x="833" y="1154"/>
                    <a:pt x="833" y="1154"/>
                    <a:pt x="833" y="1154"/>
                  </a:cubicBezTo>
                  <a:cubicBezTo>
                    <a:pt x="833" y="1171"/>
                    <a:pt x="833" y="1171"/>
                    <a:pt x="833" y="1171"/>
                  </a:cubicBezTo>
                  <a:cubicBezTo>
                    <a:pt x="816" y="1171"/>
                    <a:pt x="816" y="1171"/>
                    <a:pt x="816" y="1171"/>
                  </a:cubicBezTo>
                  <a:cubicBezTo>
                    <a:pt x="816" y="1154"/>
                    <a:pt x="816" y="1154"/>
                    <a:pt x="816" y="1154"/>
                  </a:cubicBezTo>
                  <a:close/>
                  <a:moveTo>
                    <a:pt x="816" y="1187"/>
                  </a:moveTo>
                  <a:cubicBezTo>
                    <a:pt x="833" y="1187"/>
                    <a:pt x="833" y="1187"/>
                    <a:pt x="833" y="1187"/>
                  </a:cubicBezTo>
                  <a:cubicBezTo>
                    <a:pt x="833" y="1203"/>
                    <a:pt x="833" y="1203"/>
                    <a:pt x="833" y="1203"/>
                  </a:cubicBezTo>
                  <a:cubicBezTo>
                    <a:pt x="816" y="1203"/>
                    <a:pt x="816" y="1203"/>
                    <a:pt x="816" y="1203"/>
                  </a:cubicBezTo>
                  <a:cubicBezTo>
                    <a:pt x="816" y="1187"/>
                    <a:pt x="816" y="1187"/>
                    <a:pt x="816" y="1187"/>
                  </a:cubicBezTo>
                  <a:close/>
                  <a:moveTo>
                    <a:pt x="816" y="1219"/>
                  </a:moveTo>
                  <a:cubicBezTo>
                    <a:pt x="833" y="1219"/>
                    <a:pt x="833" y="1219"/>
                    <a:pt x="833" y="1219"/>
                  </a:cubicBezTo>
                  <a:cubicBezTo>
                    <a:pt x="833" y="1236"/>
                    <a:pt x="833" y="1236"/>
                    <a:pt x="833" y="1236"/>
                  </a:cubicBezTo>
                  <a:cubicBezTo>
                    <a:pt x="816" y="1236"/>
                    <a:pt x="816" y="1236"/>
                    <a:pt x="816" y="1236"/>
                  </a:cubicBezTo>
                  <a:cubicBezTo>
                    <a:pt x="816" y="1219"/>
                    <a:pt x="816" y="1219"/>
                    <a:pt x="816" y="1219"/>
                  </a:cubicBezTo>
                  <a:close/>
                  <a:moveTo>
                    <a:pt x="816" y="1252"/>
                  </a:moveTo>
                  <a:cubicBezTo>
                    <a:pt x="833" y="1252"/>
                    <a:pt x="833" y="1252"/>
                    <a:pt x="833" y="1252"/>
                  </a:cubicBezTo>
                  <a:cubicBezTo>
                    <a:pt x="833" y="1268"/>
                    <a:pt x="833" y="1268"/>
                    <a:pt x="833" y="1268"/>
                  </a:cubicBezTo>
                  <a:cubicBezTo>
                    <a:pt x="816" y="1268"/>
                    <a:pt x="816" y="1268"/>
                    <a:pt x="816" y="1268"/>
                  </a:cubicBezTo>
                  <a:cubicBezTo>
                    <a:pt x="816" y="1252"/>
                    <a:pt x="816" y="1252"/>
                    <a:pt x="816" y="1252"/>
                  </a:cubicBezTo>
                  <a:close/>
                  <a:moveTo>
                    <a:pt x="816" y="1285"/>
                  </a:moveTo>
                  <a:cubicBezTo>
                    <a:pt x="833" y="1285"/>
                    <a:pt x="833" y="1285"/>
                    <a:pt x="833" y="1285"/>
                  </a:cubicBezTo>
                  <a:cubicBezTo>
                    <a:pt x="833" y="1301"/>
                    <a:pt x="833" y="1301"/>
                    <a:pt x="833" y="1301"/>
                  </a:cubicBezTo>
                  <a:cubicBezTo>
                    <a:pt x="816" y="1301"/>
                    <a:pt x="816" y="1301"/>
                    <a:pt x="816" y="1301"/>
                  </a:cubicBezTo>
                  <a:cubicBezTo>
                    <a:pt x="816" y="1285"/>
                    <a:pt x="816" y="1285"/>
                    <a:pt x="816" y="1285"/>
                  </a:cubicBezTo>
                  <a:close/>
                  <a:moveTo>
                    <a:pt x="816" y="1317"/>
                  </a:moveTo>
                  <a:cubicBezTo>
                    <a:pt x="833" y="1317"/>
                    <a:pt x="833" y="1317"/>
                    <a:pt x="833" y="1317"/>
                  </a:cubicBezTo>
                  <a:cubicBezTo>
                    <a:pt x="833" y="1334"/>
                    <a:pt x="833" y="1334"/>
                    <a:pt x="833" y="1334"/>
                  </a:cubicBezTo>
                  <a:cubicBezTo>
                    <a:pt x="816" y="1334"/>
                    <a:pt x="816" y="1334"/>
                    <a:pt x="816" y="1334"/>
                  </a:cubicBezTo>
                  <a:cubicBezTo>
                    <a:pt x="816" y="1317"/>
                    <a:pt x="816" y="1317"/>
                    <a:pt x="816" y="1317"/>
                  </a:cubicBezTo>
                  <a:close/>
                  <a:moveTo>
                    <a:pt x="816" y="1350"/>
                  </a:moveTo>
                  <a:cubicBezTo>
                    <a:pt x="833" y="1350"/>
                    <a:pt x="833" y="1350"/>
                    <a:pt x="833" y="1350"/>
                  </a:cubicBezTo>
                  <a:cubicBezTo>
                    <a:pt x="833" y="1366"/>
                    <a:pt x="833" y="1366"/>
                    <a:pt x="833" y="1366"/>
                  </a:cubicBezTo>
                  <a:cubicBezTo>
                    <a:pt x="816" y="1366"/>
                    <a:pt x="816" y="1366"/>
                    <a:pt x="816" y="1366"/>
                  </a:cubicBezTo>
                  <a:cubicBezTo>
                    <a:pt x="816" y="1350"/>
                    <a:pt x="816" y="1350"/>
                    <a:pt x="816" y="1350"/>
                  </a:cubicBezTo>
                  <a:close/>
                  <a:moveTo>
                    <a:pt x="816" y="1383"/>
                  </a:moveTo>
                  <a:cubicBezTo>
                    <a:pt x="833" y="1383"/>
                    <a:pt x="833" y="1383"/>
                    <a:pt x="833" y="1383"/>
                  </a:cubicBezTo>
                  <a:cubicBezTo>
                    <a:pt x="833" y="1399"/>
                    <a:pt x="833" y="1399"/>
                    <a:pt x="833" y="1399"/>
                  </a:cubicBezTo>
                  <a:cubicBezTo>
                    <a:pt x="816" y="1399"/>
                    <a:pt x="816" y="1399"/>
                    <a:pt x="816" y="1399"/>
                  </a:cubicBezTo>
                  <a:cubicBezTo>
                    <a:pt x="816" y="1383"/>
                    <a:pt x="816" y="1383"/>
                    <a:pt x="816" y="1383"/>
                  </a:cubicBezTo>
                  <a:close/>
                  <a:moveTo>
                    <a:pt x="816" y="1415"/>
                  </a:moveTo>
                  <a:cubicBezTo>
                    <a:pt x="833" y="1415"/>
                    <a:pt x="833" y="1415"/>
                    <a:pt x="833" y="1415"/>
                  </a:cubicBezTo>
                  <a:cubicBezTo>
                    <a:pt x="833" y="1432"/>
                    <a:pt x="833" y="1432"/>
                    <a:pt x="833" y="1432"/>
                  </a:cubicBezTo>
                  <a:cubicBezTo>
                    <a:pt x="816" y="1432"/>
                    <a:pt x="816" y="1432"/>
                    <a:pt x="816" y="1432"/>
                  </a:cubicBezTo>
                  <a:cubicBezTo>
                    <a:pt x="816" y="1415"/>
                    <a:pt x="816" y="1415"/>
                    <a:pt x="816" y="1415"/>
                  </a:cubicBezTo>
                  <a:close/>
                  <a:moveTo>
                    <a:pt x="816" y="1448"/>
                  </a:moveTo>
                  <a:cubicBezTo>
                    <a:pt x="833" y="1448"/>
                    <a:pt x="833" y="1448"/>
                    <a:pt x="833" y="1448"/>
                  </a:cubicBezTo>
                  <a:cubicBezTo>
                    <a:pt x="833" y="1464"/>
                    <a:pt x="833" y="1464"/>
                    <a:pt x="833" y="1464"/>
                  </a:cubicBezTo>
                  <a:cubicBezTo>
                    <a:pt x="816" y="1464"/>
                    <a:pt x="816" y="1464"/>
                    <a:pt x="816" y="1464"/>
                  </a:cubicBezTo>
                  <a:cubicBezTo>
                    <a:pt x="816" y="1448"/>
                    <a:pt x="816" y="1448"/>
                    <a:pt x="816" y="1448"/>
                  </a:cubicBezTo>
                  <a:close/>
                  <a:moveTo>
                    <a:pt x="816" y="1481"/>
                  </a:moveTo>
                  <a:cubicBezTo>
                    <a:pt x="833" y="1481"/>
                    <a:pt x="833" y="1481"/>
                    <a:pt x="833" y="1481"/>
                  </a:cubicBezTo>
                  <a:cubicBezTo>
                    <a:pt x="833" y="1497"/>
                    <a:pt x="833" y="1497"/>
                    <a:pt x="833" y="1497"/>
                  </a:cubicBezTo>
                  <a:cubicBezTo>
                    <a:pt x="816" y="1497"/>
                    <a:pt x="816" y="1497"/>
                    <a:pt x="816" y="1497"/>
                  </a:cubicBezTo>
                  <a:cubicBezTo>
                    <a:pt x="816" y="1481"/>
                    <a:pt x="816" y="1481"/>
                    <a:pt x="816" y="1481"/>
                  </a:cubicBezTo>
                  <a:close/>
                  <a:moveTo>
                    <a:pt x="816" y="1513"/>
                  </a:moveTo>
                  <a:cubicBezTo>
                    <a:pt x="833" y="1513"/>
                    <a:pt x="833" y="1513"/>
                    <a:pt x="833" y="1513"/>
                  </a:cubicBezTo>
                  <a:cubicBezTo>
                    <a:pt x="833" y="1530"/>
                    <a:pt x="833" y="1530"/>
                    <a:pt x="833" y="1530"/>
                  </a:cubicBezTo>
                  <a:cubicBezTo>
                    <a:pt x="816" y="1530"/>
                    <a:pt x="816" y="1530"/>
                    <a:pt x="816" y="1530"/>
                  </a:cubicBezTo>
                  <a:cubicBezTo>
                    <a:pt x="816" y="1513"/>
                    <a:pt x="816" y="1513"/>
                    <a:pt x="816" y="1513"/>
                  </a:cubicBezTo>
                  <a:close/>
                  <a:moveTo>
                    <a:pt x="816" y="1546"/>
                  </a:moveTo>
                  <a:cubicBezTo>
                    <a:pt x="833" y="1546"/>
                    <a:pt x="833" y="1546"/>
                    <a:pt x="833" y="1546"/>
                  </a:cubicBezTo>
                  <a:cubicBezTo>
                    <a:pt x="833" y="1562"/>
                    <a:pt x="833" y="1562"/>
                    <a:pt x="833" y="1562"/>
                  </a:cubicBezTo>
                  <a:cubicBezTo>
                    <a:pt x="816" y="1562"/>
                    <a:pt x="816" y="1562"/>
                    <a:pt x="816" y="1562"/>
                  </a:cubicBezTo>
                  <a:cubicBezTo>
                    <a:pt x="816" y="1546"/>
                    <a:pt x="816" y="1546"/>
                    <a:pt x="816" y="1546"/>
                  </a:cubicBezTo>
                  <a:close/>
                  <a:moveTo>
                    <a:pt x="816" y="1578"/>
                  </a:moveTo>
                  <a:cubicBezTo>
                    <a:pt x="833" y="1578"/>
                    <a:pt x="833" y="1578"/>
                    <a:pt x="833" y="1578"/>
                  </a:cubicBezTo>
                  <a:cubicBezTo>
                    <a:pt x="833" y="1595"/>
                    <a:pt x="833" y="1595"/>
                    <a:pt x="833" y="1595"/>
                  </a:cubicBezTo>
                  <a:cubicBezTo>
                    <a:pt x="816" y="1595"/>
                    <a:pt x="816" y="1595"/>
                    <a:pt x="816" y="1595"/>
                  </a:cubicBezTo>
                  <a:cubicBezTo>
                    <a:pt x="816" y="1578"/>
                    <a:pt x="816" y="1578"/>
                    <a:pt x="816" y="1578"/>
                  </a:cubicBezTo>
                  <a:close/>
                  <a:moveTo>
                    <a:pt x="816" y="1611"/>
                  </a:moveTo>
                  <a:cubicBezTo>
                    <a:pt x="833" y="1611"/>
                    <a:pt x="833" y="1611"/>
                    <a:pt x="833" y="1611"/>
                  </a:cubicBezTo>
                  <a:cubicBezTo>
                    <a:pt x="833" y="1627"/>
                    <a:pt x="833" y="1627"/>
                    <a:pt x="833" y="1627"/>
                  </a:cubicBezTo>
                  <a:cubicBezTo>
                    <a:pt x="816" y="1627"/>
                    <a:pt x="816" y="1627"/>
                    <a:pt x="816" y="1627"/>
                  </a:cubicBezTo>
                  <a:cubicBezTo>
                    <a:pt x="816" y="1611"/>
                    <a:pt x="816" y="1611"/>
                    <a:pt x="816" y="1611"/>
                  </a:cubicBezTo>
                  <a:close/>
                  <a:moveTo>
                    <a:pt x="816" y="1644"/>
                  </a:moveTo>
                  <a:cubicBezTo>
                    <a:pt x="833" y="1644"/>
                    <a:pt x="833" y="1644"/>
                    <a:pt x="833" y="1644"/>
                  </a:cubicBezTo>
                  <a:cubicBezTo>
                    <a:pt x="833" y="1660"/>
                    <a:pt x="833" y="1660"/>
                    <a:pt x="833" y="1660"/>
                  </a:cubicBezTo>
                  <a:cubicBezTo>
                    <a:pt x="816" y="1660"/>
                    <a:pt x="816" y="1660"/>
                    <a:pt x="816" y="1660"/>
                  </a:cubicBezTo>
                  <a:cubicBezTo>
                    <a:pt x="816" y="1644"/>
                    <a:pt x="816" y="1644"/>
                    <a:pt x="816" y="1644"/>
                  </a:cubicBezTo>
                  <a:close/>
                  <a:moveTo>
                    <a:pt x="816" y="1676"/>
                  </a:moveTo>
                  <a:cubicBezTo>
                    <a:pt x="833" y="1676"/>
                    <a:pt x="833" y="1676"/>
                    <a:pt x="833" y="1676"/>
                  </a:cubicBezTo>
                  <a:cubicBezTo>
                    <a:pt x="833" y="1693"/>
                    <a:pt x="833" y="1693"/>
                    <a:pt x="833" y="1693"/>
                  </a:cubicBezTo>
                  <a:cubicBezTo>
                    <a:pt x="816" y="1693"/>
                    <a:pt x="816" y="1693"/>
                    <a:pt x="816" y="1693"/>
                  </a:cubicBezTo>
                  <a:cubicBezTo>
                    <a:pt x="816" y="1676"/>
                    <a:pt x="816" y="1676"/>
                    <a:pt x="816" y="1676"/>
                  </a:cubicBezTo>
                  <a:close/>
                  <a:moveTo>
                    <a:pt x="816" y="1709"/>
                  </a:moveTo>
                  <a:cubicBezTo>
                    <a:pt x="833" y="1709"/>
                    <a:pt x="833" y="1709"/>
                    <a:pt x="833" y="1709"/>
                  </a:cubicBezTo>
                  <a:cubicBezTo>
                    <a:pt x="833" y="1725"/>
                    <a:pt x="833" y="1725"/>
                    <a:pt x="833" y="1725"/>
                  </a:cubicBezTo>
                  <a:cubicBezTo>
                    <a:pt x="816" y="1725"/>
                    <a:pt x="816" y="1725"/>
                    <a:pt x="816" y="1725"/>
                  </a:cubicBezTo>
                  <a:cubicBezTo>
                    <a:pt x="816" y="1709"/>
                    <a:pt x="816" y="1709"/>
                    <a:pt x="816" y="1709"/>
                  </a:cubicBezTo>
                  <a:close/>
                  <a:moveTo>
                    <a:pt x="380" y="612"/>
                  </a:moveTo>
                  <a:cubicBezTo>
                    <a:pt x="396" y="612"/>
                    <a:pt x="396" y="612"/>
                    <a:pt x="396" y="612"/>
                  </a:cubicBezTo>
                  <a:cubicBezTo>
                    <a:pt x="396" y="628"/>
                    <a:pt x="396" y="628"/>
                    <a:pt x="396" y="628"/>
                  </a:cubicBezTo>
                  <a:cubicBezTo>
                    <a:pt x="380" y="628"/>
                    <a:pt x="380" y="628"/>
                    <a:pt x="380" y="628"/>
                  </a:cubicBezTo>
                  <a:cubicBezTo>
                    <a:pt x="380" y="612"/>
                    <a:pt x="380" y="612"/>
                    <a:pt x="380" y="612"/>
                  </a:cubicBezTo>
                  <a:close/>
                  <a:moveTo>
                    <a:pt x="380" y="645"/>
                  </a:moveTo>
                  <a:cubicBezTo>
                    <a:pt x="396" y="645"/>
                    <a:pt x="396" y="645"/>
                    <a:pt x="396" y="645"/>
                  </a:cubicBezTo>
                  <a:cubicBezTo>
                    <a:pt x="396" y="661"/>
                    <a:pt x="396" y="661"/>
                    <a:pt x="396" y="661"/>
                  </a:cubicBezTo>
                  <a:cubicBezTo>
                    <a:pt x="380" y="661"/>
                    <a:pt x="380" y="661"/>
                    <a:pt x="380" y="661"/>
                  </a:cubicBezTo>
                  <a:cubicBezTo>
                    <a:pt x="380" y="645"/>
                    <a:pt x="380" y="645"/>
                    <a:pt x="380" y="645"/>
                  </a:cubicBezTo>
                  <a:close/>
                  <a:moveTo>
                    <a:pt x="380" y="677"/>
                  </a:moveTo>
                  <a:cubicBezTo>
                    <a:pt x="396" y="677"/>
                    <a:pt x="396" y="677"/>
                    <a:pt x="396" y="677"/>
                  </a:cubicBezTo>
                  <a:cubicBezTo>
                    <a:pt x="396" y="694"/>
                    <a:pt x="396" y="694"/>
                    <a:pt x="396" y="694"/>
                  </a:cubicBezTo>
                  <a:cubicBezTo>
                    <a:pt x="380" y="694"/>
                    <a:pt x="380" y="694"/>
                    <a:pt x="380" y="694"/>
                  </a:cubicBezTo>
                  <a:cubicBezTo>
                    <a:pt x="380" y="677"/>
                    <a:pt x="380" y="677"/>
                    <a:pt x="380" y="677"/>
                  </a:cubicBezTo>
                  <a:close/>
                  <a:moveTo>
                    <a:pt x="380" y="710"/>
                  </a:moveTo>
                  <a:cubicBezTo>
                    <a:pt x="396" y="710"/>
                    <a:pt x="396" y="710"/>
                    <a:pt x="396" y="710"/>
                  </a:cubicBezTo>
                  <a:cubicBezTo>
                    <a:pt x="396" y="726"/>
                    <a:pt x="396" y="726"/>
                    <a:pt x="396" y="726"/>
                  </a:cubicBezTo>
                  <a:cubicBezTo>
                    <a:pt x="380" y="726"/>
                    <a:pt x="380" y="726"/>
                    <a:pt x="380" y="726"/>
                  </a:cubicBezTo>
                  <a:cubicBezTo>
                    <a:pt x="380" y="710"/>
                    <a:pt x="380" y="710"/>
                    <a:pt x="380" y="710"/>
                  </a:cubicBezTo>
                  <a:close/>
                  <a:moveTo>
                    <a:pt x="380" y="743"/>
                  </a:moveTo>
                  <a:cubicBezTo>
                    <a:pt x="396" y="743"/>
                    <a:pt x="396" y="743"/>
                    <a:pt x="396" y="743"/>
                  </a:cubicBezTo>
                  <a:cubicBezTo>
                    <a:pt x="396" y="759"/>
                    <a:pt x="396" y="759"/>
                    <a:pt x="396" y="759"/>
                  </a:cubicBezTo>
                  <a:cubicBezTo>
                    <a:pt x="380" y="759"/>
                    <a:pt x="380" y="759"/>
                    <a:pt x="380" y="759"/>
                  </a:cubicBezTo>
                  <a:cubicBezTo>
                    <a:pt x="380" y="743"/>
                    <a:pt x="380" y="743"/>
                    <a:pt x="380" y="743"/>
                  </a:cubicBezTo>
                  <a:close/>
                  <a:moveTo>
                    <a:pt x="380" y="775"/>
                  </a:moveTo>
                  <a:cubicBezTo>
                    <a:pt x="396" y="775"/>
                    <a:pt x="396" y="775"/>
                    <a:pt x="396" y="775"/>
                  </a:cubicBezTo>
                  <a:cubicBezTo>
                    <a:pt x="396" y="792"/>
                    <a:pt x="396" y="792"/>
                    <a:pt x="396" y="792"/>
                  </a:cubicBezTo>
                  <a:cubicBezTo>
                    <a:pt x="380" y="792"/>
                    <a:pt x="380" y="792"/>
                    <a:pt x="380" y="792"/>
                  </a:cubicBezTo>
                  <a:cubicBezTo>
                    <a:pt x="380" y="775"/>
                    <a:pt x="380" y="775"/>
                    <a:pt x="380" y="775"/>
                  </a:cubicBezTo>
                  <a:close/>
                  <a:moveTo>
                    <a:pt x="380" y="808"/>
                  </a:moveTo>
                  <a:cubicBezTo>
                    <a:pt x="396" y="808"/>
                    <a:pt x="396" y="808"/>
                    <a:pt x="396" y="808"/>
                  </a:cubicBezTo>
                  <a:cubicBezTo>
                    <a:pt x="396" y="824"/>
                    <a:pt x="396" y="824"/>
                    <a:pt x="396" y="824"/>
                  </a:cubicBezTo>
                  <a:cubicBezTo>
                    <a:pt x="380" y="824"/>
                    <a:pt x="380" y="824"/>
                    <a:pt x="380" y="824"/>
                  </a:cubicBezTo>
                  <a:cubicBezTo>
                    <a:pt x="380" y="808"/>
                    <a:pt x="380" y="808"/>
                    <a:pt x="380" y="808"/>
                  </a:cubicBezTo>
                  <a:close/>
                  <a:moveTo>
                    <a:pt x="380" y="841"/>
                  </a:moveTo>
                  <a:cubicBezTo>
                    <a:pt x="396" y="841"/>
                    <a:pt x="396" y="841"/>
                    <a:pt x="396" y="841"/>
                  </a:cubicBezTo>
                  <a:cubicBezTo>
                    <a:pt x="396" y="857"/>
                    <a:pt x="396" y="857"/>
                    <a:pt x="396" y="857"/>
                  </a:cubicBezTo>
                  <a:cubicBezTo>
                    <a:pt x="380" y="857"/>
                    <a:pt x="380" y="857"/>
                    <a:pt x="380" y="857"/>
                  </a:cubicBezTo>
                  <a:cubicBezTo>
                    <a:pt x="380" y="841"/>
                    <a:pt x="380" y="841"/>
                    <a:pt x="380" y="841"/>
                  </a:cubicBezTo>
                  <a:close/>
                  <a:moveTo>
                    <a:pt x="380" y="873"/>
                  </a:moveTo>
                  <a:cubicBezTo>
                    <a:pt x="396" y="873"/>
                    <a:pt x="396" y="873"/>
                    <a:pt x="396" y="873"/>
                  </a:cubicBezTo>
                  <a:cubicBezTo>
                    <a:pt x="396" y="890"/>
                    <a:pt x="396" y="890"/>
                    <a:pt x="396" y="890"/>
                  </a:cubicBezTo>
                  <a:cubicBezTo>
                    <a:pt x="380" y="890"/>
                    <a:pt x="380" y="890"/>
                    <a:pt x="380" y="890"/>
                  </a:cubicBezTo>
                  <a:cubicBezTo>
                    <a:pt x="380" y="873"/>
                    <a:pt x="380" y="873"/>
                    <a:pt x="380" y="873"/>
                  </a:cubicBezTo>
                  <a:close/>
                  <a:moveTo>
                    <a:pt x="380" y="906"/>
                  </a:moveTo>
                  <a:cubicBezTo>
                    <a:pt x="396" y="906"/>
                    <a:pt x="396" y="906"/>
                    <a:pt x="396" y="906"/>
                  </a:cubicBezTo>
                  <a:cubicBezTo>
                    <a:pt x="396" y="915"/>
                    <a:pt x="396" y="915"/>
                    <a:pt x="396" y="915"/>
                  </a:cubicBezTo>
                  <a:cubicBezTo>
                    <a:pt x="395" y="915"/>
                    <a:pt x="395" y="915"/>
                    <a:pt x="395" y="915"/>
                  </a:cubicBezTo>
                  <a:cubicBezTo>
                    <a:pt x="395" y="924"/>
                    <a:pt x="395" y="924"/>
                    <a:pt x="395" y="924"/>
                  </a:cubicBezTo>
                  <a:cubicBezTo>
                    <a:pt x="388" y="924"/>
                    <a:pt x="388" y="924"/>
                    <a:pt x="388" y="924"/>
                  </a:cubicBezTo>
                  <a:cubicBezTo>
                    <a:pt x="380" y="924"/>
                    <a:pt x="380" y="924"/>
                    <a:pt x="380" y="924"/>
                  </a:cubicBezTo>
                  <a:cubicBezTo>
                    <a:pt x="380" y="915"/>
                    <a:pt x="380" y="915"/>
                    <a:pt x="380" y="915"/>
                  </a:cubicBezTo>
                  <a:cubicBezTo>
                    <a:pt x="380" y="906"/>
                    <a:pt x="380" y="906"/>
                    <a:pt x="380" y="906"/>
                  </a:cubicBezTo>
                  <a:close/>
                  <a:moveTo>
                    <a:pt x="411" y="924"/>
                  </a:moveTo>
                  <a:cubicBezTo>
                    <a:pt x="411" y="907"/>
                    <a:pt x="411" y="907"/>
                    <a:pt x="411" y="907"/>
                  </a:cubicBezTo>
                  <a:cubicBezTo>
                    <a:pt x="427" y="907"/>
                    <a:pt x="427" y="907"/>
                    <a:pt x="427" y="907"/>
                  </a:cubicBezTo>
                  <a:cubicBezTo>
                    <a:pt x="427" y="924"/>
                    <a:pt x="427" y="924"/>
                    <a:pt x="427" y="924"/>
                  </a:cubicBezTo>
                  <a:cubicBezTo>
                    <a:pt x="411" y="924"/>
                    <a:pt x="411" y="924"/>
                    <a:pt x="411" y="924"/>
                  </a:cubicBezTo>
                  <a:close/>
                  <a:moveTo>
                    <a:pt x="444" y="924"/>
                  </a:moveTo>
                  <a:cubicBezTo>
                    <a:pt x="444" y="907"/>
                    <a:pt x="444" y="907"/>
                    <a:pt x="444" y="907"/>
                  </a:cubicBezTo>
                  <a:cubicBezTo>
                    <a:pt x="460" y="907"/>
                    <a:pt x="460" y="907"/>
                    <a:pt x="460" y="907"/>
                  </a:cubicBezTo>
                  <a:cubicBezTo>
                    <a:pt x="460" y="924"/>
                    <a:pt x="460" y="924"/>
                    <a:pt x="460" y="924"/>
                  </a:cubicBezTo>
                  <a:cubicBezTo>
                    <a:pt x="444" y="924"/>
                    <a:pt x="444" y="924"/>
                    <a:pt x="444" y="924"/>
                  </a:cubicBezTo>
                  <a:close/>
                  <a:moveTo>
                    <a:pt x="476" y="924"/>
                  </a:moveTo>
                  <a:cubicBezTo>
                    <a:pt x="476" y="907"/>
                    <a:pt x="476" y="907"/>
                    <a:pt x="476" y="907"/>
                  </a:cubicBezTo>
                  <a:cubicBezTo>
                    <a:pt x="493" y="907"/>
                    <a:pt x="493" y="907"/>
                    <a:pt x="493" y="907"/>
                  </a:cubicBezTo>
                  <a:cubicBezTo>
                    <a:pt x="493" y="924"/>
                    <a:pt x="493" y="924"/>
                    <a:pt x="493" y="924"/>
                  </a:cubicBezTo>
                  <a:cubicBezTo>
                    <a:pt x="476" y="924"/>
                    <a:pt x="476" y="924"/>
                    <a:pt x="476" y="924"/>
                  </a:cubicBezTo>
                  <a:close/>
                  <a:moveTo>
                    <a:pt x="509" y="924"/>
                  </a:moveTo>
                  <a:cubicBezTo>
                    <a:pt x="509" y="907"/>
                    <a:pt x="509" y="907"/>
                    <a:pt x="509" y="907"/>
                  </a:cubicBezTo>
                  <a:cubicBezTo>
                    <a:pt x="525" y="907"/>
                    <a:pt x="525" y="907"/>
                    <a:pt x="525" y="907"/>
                  </a:cubicBezTo>
                  <a:cubicBezTo>
                    <a:pt x="525" y="924"/>
                    <a:pt x="525" y="924"/>
                    <a:pt x="525" y="924"/>
                  </a:cubicBezTo>
                  <a:cubicBezTo>
                    <a:pt x="509" y="924"/>
                    <a:pt x="509" y="924"/>
                    <a:pt x="509" y="924"/>
                  </a:cubicBezTo>
                  <a:close/>
                  <a:moveTo>
                    <a:pt x="542" y="924"/>
                  </a:moveTo>
                  <a:cubicBezTo>
                    <a:pt x="542" y="907"/>
                    <a:pt x="542" y="907"/>
                    <a:pt x="542" y="907"/>
                  </a:cubicBezTo>
                  <a:cubicBezTo>
                    <a:pt x="558" y="907"/>
                    <a:pt x="558" y="907"/>
                    <a:pt x="558" y="907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42" y="924"/>
                    <a:pt x="542" y="924"/>
                    <a:pt x="542" y="924"/>
                  </a:cubicBezTo>
                  <a:close/>
                  <a:moveTo>
                    <a:pt x="574" y="924"/>
                  </a:moveTo>
                  <a:cubicBezTo>
                    <a:pt x="574" y="907"/>
                    <a:pt x="574" y="907"/>
                    <a:pt x="574" y="907"/>
                  </a:cubicBezTo>
                  <a:cubicBezTo>
                    <a:pt x="590" y="907"/>
                    <a:pt x="590" y="907"/>
                    <a:pt x="590" y="907"/>
                  </a:cubicBezTo>
                  <a:cubicBezTo>
                    <a:pt x="590" y="924"/>
                    <a:pt x="590" y="924"/>
                    <a:pt x="590" y="924"/>
                  </a:cubicBezTo>
                  <a:cubicBezTo>
                    <a:pt x="574" y="924"/>
                    <a:pt x="574" y="924"/>
                    <a:pt x="574" y="924"/>
                  </a:cubicBezTo>
                  <a:close/>
                  <a:moveTo>
                    <a:pt x="607" y="924"/>
                  </a:moveTo>
                  <a:cubicBezTo>
                    <a:pt x="607" y="907"/>
                    <a:pt x="607" y="907"/>
                    <a:pt x="607" y="907"/>
                  </a:cubicBezTo>
                  <a:cubicBezTo>
                    <a:pt x="623" y="907"/>
                    <a:pt x="623" y="907"/>
                    <a:pt x="623" y="907"/>
                  </a:cubicBezTo>
                  <a:cubicBezTo>
                    <a:pt x="623" y="924"/>
                    <a:pt x="623" y="924"/>
                    <a:pt x="623" y="924"/>
                  </a:cubicBezTo>
                  <a:cubicBezTo>
                    <a:pt x="607" y="924"/>
                    <a:pt x="607" y="924"/>
                    <a:pt x="607" y="924"/>
                  </a:cubicBezTo>
                  <a:close/>
                  <a:moveTo>
                    <a:pt x="639" y="924"/>
                  </a:moveTo>
                  <a:cubicBezTo>
                    <a:pt x="639" y="907"/>
                    <a:pt x="639" y="907"/>
                    <a:pt x="639" y="907"/>
                  </a:cubicBezTo>
                  <a:cubicBezTo>
                    <a:pt x="656" y="907"/>
                    <a:pt x="656" y="907"/>
                    <a:pt x="656" y="907"/>
                  </a:cubicBezTo>
                  <a:cubicBezTo>
                    <a:pt x="656" y="924"/>
                    <a:pt x="656" y="924"/>
                    <a:pt x="656" y="924"/>
                  </a:cubicBezTo>
                  <a:cubicBezTo>
                    <a:pt x="639" y="924"/>
                    <a:pt x="639" y="924"/>
                    <a:pt x="639" y="924"/>
                  </a:cubicBezTo>
                  <a:close/>
                  <a:moveTo>
                    <a:pt x="672" y="924"/>
                  </a:moveTo>
                  <a:cubicBezTo>
                    <a:pt x="672" y="907"/>
                    <a:pt x="672" y="907"/>
                    <a:pt x="672" y="907"/>
                  </a:cubicBezTo>
                  <a:cubicBezTo>
                    <a:pt x="688" y="907"/>
                    <a:pt x="688" y="907"/>
                    <a:pt x="688" y="907"/>
                  </a:cubicBezTo>
                  <a:cubicBezTo>
                    <a:pt x="688" y="924"/>
                    <a:pt x="688" y="924"/>
                    <a:pt x="688" y="924"/>
                  </a:cubicBezTo>
                  <a:cubicBezTo>
                    <a:pt x="672" y="924"/>
                    <a:pt x="672" y="924"/>
                    <a:pt x="672" y="924"/>
                  </a:cubicBezTo>
                  <a:close/>
                  <a:moveTo>
                    <a:pt x="705" y="924"/>
                  </a:moveTo>
                  <a:cubicBezTo>
                    <a:pt x="705" y="907"/>
                    <a:pt x="705" y="907"/>
                    <a:pt x="705" y="907"/>
                  </a:cubicBezTo>
                  <a:cubicBezTo>
                    <a:pt x="721" y="907"/>
                    <a:pt x="721" y="907"/>
                    <a:pt x="721" y="907"/>
                  </a:cubicBezTo>
                  <a:cubicBezTo>
                    <a:pt x="721" y="924"/>
                    <a:pt x="721" y="924"/>
                    <a:pt x="721" y="924"/>
                  </a:cubicBezTo>
                  <a:cubicBezTo>
                    <a:pt x="705" y="924"/>
                    <a:pt x="705" y="924"/>
                    <a:pt x="705" y="924"/>
                  </a:cubicBezTo>
                  <a:close/>
                  <a:moveTo>
                    <a:pt x="737" y="924"/>
                  </a:moveTo>
                  <a:cubicBezTo>
                    <a:pt x="737" y="907"/>
                    <a:pt x="737" y="907"/>
                    <a:pt x="737" y="907"/>
                  </a:cubicBezTo>
                  <a:cubicBezTo>
                    <a:pt x="754" y="907"/>
                    <a:pt x="754" y="907"/>
                    <a:pt x="754" y="907"/>
                  </a:cubicBezTo>
                  <a:cubicBezTo>
                    <a:pt x="754" y="924"/>
                    <a:pt x="754" y="924"/>
                    <a:pt x="754" y="924"/>
                  </a:cubicBezTo>
                  <a:cubicBezTo>
                    <a:pt x="737" y="924"/>
                    <a:pt x="737" y="924"/>
                    <a:pt x="737" y="924"/>
                  </a:cubicBezTo>
                  <a:close/>
                  <a:moveTo>
                    <a:pt x="770" y="924"/>
                  </a:moveTo>
                  <a:cubicBezTo>
                    <a:pt x="770" y="907"/>
                    <a:pt x="770" y="907"/>
                    <a:pt x="770" y="907"/>
                  </a:cubicBezTo>
                  <a:cubicBezTo>
                    <a:pt x="786" y="907"/>
                    <a:pt x="786" y="907"/>
                    <a:pt x="786" y="907"/>
                  </a:cubicBezTo>
                  <a:cubicBezTo>
                    <a:pt x="786" y="924"/>
                    <a:pt x="786" y="924"/>
                    <a:pt x="786" y="924"/>
                  </a:cubicBezTo>
                  <a:cubicBezTo>
                    <a:pt x="770" y="924"/>
                    <a:pt x="770" y="924"/>
                    <a:pt x="770" y="924"/>
                  </a:cubicBezTo>
                  <a:close/>
                  <a:moveTo>
                    <a:pt x="803" y="924"/>
                  </a:moveTo>
                  <a:cubicBezTo>
                    <a:pt x="803" y="907"/>
                    <a:pt x="803" y="907"/>
                    <a:pt x="803" y="907"/>
                  </a:cubicBezTo>
                  <a:cubicBezTo>
                    <a:pt x="819" y="907"/>
                    <a:pt x="819" y="907"/>
                    <a:pt x="819" y="907"/>
                  </a:cubicBezTo>
                  <a:cubicBezTo>
                    <a:pt x="819" y="924"/>
                    <a:pt x="819" y="924"/>
                    <a:pt x="819" y="924"/>
                  </a:cubicBezTo>
                  <a:cubicBezTo>
                    <a:pt x="803" y="924"/>
                    <a:pt x="803" y="924"/>
                    <a:pt x="803" y="924"/>
                  </a:cubicBezTo>
                  <a:close/>
                  <a:moveTo>
                    <a:pt x="835" y="924"/>
                  </a:moveTo>
                  <a:cubicBezTo>
                    <a:pt x="835" y="907"/>
                    <a:pt x="835" y="907"/>
                    <a:pt x="835" y="907"/>
                  </a:cubicBezTo>
                  <a:cubicBezTo>
                    <a:pt x="852" y="907"/>
                    <a:pt x="852" y="907"/>
                    <a:pt x="852" y="907"/>
                  </a:cubicBezTo>
                  <a:cubicBezTo>
                    <a:pt x="852" y="924"/>
                    <a:pt x="852" y="924"/>
                    <a:pt x="852" y="924"/>
                  </a:cubicBezTo>
                  <a:cubicBezTo>
                    <a:pt x="835" y="924"/>
                    <a:pt x="835" y="924"/>
                    <a:pt x="835" y="924"/>
                  </a:cubicBezTo>
                  <a:close/>
                  <a:moveTo>
                    <a:pt x="868" y="924"/>
                  </a:moveTo>
                  <a:cubicBezTo>
                    <a:pt x="868" y="907"/>
                    <a:pt x="868" y="907"/>
                    <a:pt x="868" y="907"/>
                  </a:cubicBezTo>
                  <a:cubicBezTo>
                    <a:pt x="884" y="907"/>
                    <a:pt x="884" y="907"/>
                    <a:pt x="884" y="907"/>
                  </a:cubicBezTo>
                  <a:cubicBezTo>
                    <a:pt x="884" y="924"/>
                    <a:pt x="884" y="924"/>
                    <a:pt x="884" y="924"/>
                  </a:cubicBezTo>
                  <a:cubicBezTo>
                    <a:pt x="868" y="924"/>
                    <a:pt x="868" y="924"/>
                    <a:pt x="868" y="924"/>
                  </a:cubicBezTo>
                  <a:close/>
                  <a:moveTo>
                    <a:pt x="901" y="924"/>
                  </a:moveTo>
                  <a:cubicBezTo>
                    <a:pt x="901" y="907"/>
                    <a:pt x="901" y="907"/>
                    <a:pt x="901" y="907"/>
                  </a:cubicBezTo>
                  <a:cubicBezTo>
                    <a:pt x="917" y="907"/>
                    <a:pt x="917" y="907"/>
                    <a:pt x="917" y="907"/>
                  </a:cubicBezTo>
                  <a:cubicBezTo>
                    <a:pt x="917" y="924"/>
                    <a:pt x="917" y="924"/>
                    <a:pt x="917" y="924"/>
                  </a:cubicBezTo>
                  <a:cubicBezTo>
                    <a:pt x="901" y="924"/>
                    <a:pt x="901" y="924"/>
                    <a:pt x="901" y="924"/>
                  </a:cubicBezTo>
                  <a:close/>
                  <a:moveTo>
                    <a:pt x="922" y="918"/>
                  </a:moveTo>
                  <a:cubicBezTo>
                    <a:pt x="938" y="918"/>
                    <a:pt x="938" y="918"/>
                    <a:pt x="938" y="918"/>
                  </a:cubicBezTo>
                  <a:cubicBezTo>
                    <a:pt x="938" y="935"/>
                    <a:pt x="938" y="935"/>
                    <a:pt x="938" y="935"/>
                  </a:cubicBezTo>
                  <a:cubicBezTo>
                    <a:pt x="922" y="935"/>
                    <a:pt x="922" y="935"/>
                    <a:pt x="922" y="935"/>
                  </a:cubicBezTo>
                  <a:cubicBezTo>
                    <a:pt x="922" y="918"/>
                    <a:pt x="922" y="918"/>
                    <a:pt x="922" y="918"/>
                  </a:cubicBezTo>
                  <a:close/>
                  <a:moveTo>
                    <a:pt x="922" y="951"/>
                  </a:moveTo>
                  <a:cubicBezTo>
                    <a:pt x="938" y="951"/>
                    <a:pt x="938" y="951"/>
                    <a:pt x="938" y="951"/>
                  </a:cubicBezTo>
                  <a:cubicBezTo>
                    <a:pt x="938" y="967"/>
                    <a:pt x="938" y="967"/>
                    <a:pt x="938" y="967"/>
                  </a:cubicBezTo>
                  <a:cubicBezTo>
                    <a:pt x="922" y="967"/>
                    <a:pt x="922" y="967"/>
                    <a:pt x="922" y="967"/>
                  </a:cubicBezTo>
                  <a:cubicBezTo>
                    <a:pt x="922" y="951"/>
                    <a:pt x="922" y="951"/>
                    <a:pt x="922" y="951"/>
                  </a:cubicBezTo>
                  <a:close/>
                  <a:moveTo>
                    <a:pt x="922" y="984"/>
                  </a:moveTo>
                  <a:cubicBezTo>
                    <a:pt x="938" y="984"/>
                    <a:pt x="938" y="984"/>
                    <a:pt x="938" y="984"/>
                  </a:cubicBezTo>
                  <a:cubicBezTo>
                    <a:pt x="938" y="1000"/>
                    <a:pt x="938" y="1000"/>
                    <a:pt x="938" y="1000"/>
                  </a:cubicBezTo>
                  <a:cubicBezTo>
                    <a:pt x="922" y="1000"/>
                    <a:pt x="922" y="1000"/>
                    <a:pt x="922" y="1000"/>
                  </a:cubicBezTo>
                  <a:cubicBezTo>
                    <a:pt x="922" y="984"/>
                    <a:pt x="922" y="984"/>
                    <a:pt x="922" y="984"/>
                  </a:cubicBezTo>
                  <a:close/>
                  <a:moveTo>
                    <a:pt x="922" y="1016"/>
                  </a:moveTo>
                  <a:cubicBezTo>
                    <a:pt x="938" y="1016"/>
                    <a:pt x="938" y="1016"/>
                    <a:pt x="938" y="1016"/>
                  </a:cubicBezTo>
                  <a:cubicBezTo>
                    <a:pt x="938" y="1033"/>
                    <a:pt x="938" y="1033"/>
                    <a:pt x="938" y="1033"/>
                  </a:cubicBezTo>
                  <a:cubicBezTo>
                    <a:pt x="922" y="1033"/>
                    <a:pt x="922" y="1033"/>
                    <a:pt x="922" y="1033"/>
                  </a:cubicBezTo>
                  <a:cubicBezTo>
                    <a:pt x="922" y="1016"/>
                    <a:pt x="922" y="1016"/>
                    <a:pt x="922" y="1016"/>
                  </a:cubicBezTo>
                  <a:close/>
                  <a:moveTo>
                    <a:pt x="922" y="1049"/>
                  </a:moveTo>
                  <a:cubicBezTo>
                    <a:pt x="938" y="1049"/>
                    <a:pt x="938" y="1049"/>
                    <a:pt x="938" y="1049"/>
                  </a:cubicBezTo>
                  <a:cubicBezTo>
                    <a:pt x="938" y="1065"/>
                    <a:pt x="938" y="1065"/>
                    <a:pt x="938" y="1065"/>
                  </a:cubicBezTo>
                  <a:cubicBezTo>
                    <a:pt x="922" y="1065"/>
                    <a:pt x="922" y="1065"/>
                    <a:pt x="922" y="1065"/>
                  </a:cubicBezTo>
                  <a:cubicBezTo>
                    <a:pt x="922" y="1049"/>
                    <a:pt x="922" y="1049"/>
                    <a:pt x="922" y="1049"/>
                  </a:cubicBezTo>
                  <a:close/>
                  <a:moveTo>
                    <a:pt x="922" y="1082"/>
                  </a:moveTo>
                  <a:cubicBezTo>
                    <a:pt x="938" y="1082"/>
                    <a:pt x="938" y="1082"/>
                    <a:pt x="938" y="1082"/>
                  </a:cubicBezTo>
                  <a:cubicBezTo>
                    <a:pt x="938" y="1098"/>
                    <a:pt x="938" y="1098"/>
                    <a:pt x="938" y="1098"/>
                  </a:cubicBezTo>
                  <a:cubicBezTo>
                    <a:pt x="922" y="1098"/>
                    <a:pt x="922" y="1098"/>
                    <a:pt x="922" y="1098"/>
                  </a:cubicBezTo>
                  <a:cubicBezTo>
                    <a:pt x="922" y="1082"/>
                    <a:pt x="922" y="1082"/>
                    <a:pt x="922" y="1082"/>
                  </a:cubicBezTo>
                  <a:close/>
                  <a:moveTo>
                    <a:pt x="922" y="1114"/>
                  </a:moveTo>
                  <a:cubicBezTo>
                    <a:pt x="938" y="1114"/>
                    <a:pt x="938" y="1114"/>
                    <a:pt x="938" y="1114"/>
                  </a:cubicBezTo>
                  <a:cubicBezTo>
                    <a:pt x="938" y="1131"/>
                    <a:pt x="938" y="1131"/>
                    <a:pt x="938" y="1131"/>
                  </a:cubicBezTo>
                  <a:cubicBezTo>
                    <a:pt x="922" y="1131"/>
                    <a:pt x="922" y="1131"/>
                    <a:pt x="922" y="1131"/>
                  </a:cubicBezTo>
                  <a:cubicBezTo>
                    <a:pt x="922" y="1114"/>
                    <a:pt x="922" y="1114"/>
                    <a:pt x="922" y="1114"/>
                  </a:cubicBezTo>
                  <a:close/>
                  <a:moveTo>
                    <a:pt x="922" y="1147"/>
                  </a:moveTo>
                  <a:cubicBezTo>
                    <a:pt x="938" y="1147"/>
                    <a:pt x="938" y="1147"/>
                    <a:pt x="938" y="1147"/>
                  </a:cubicBezTo>
                  <a:cubicBezTo>
                    <a:pt x="938" y="1163"/>
                    <a:pt x="938" y="1163"/>
                    <a:pt x="938" y="1163"/>
                  </a:cubicBezTo>
                  <a:cubicBezTo>
                    <a:pt x="922" y="1163"/>
                    <a:pt x="922" y="1163"/>
                    <a:pt x="922" y="1163"/>
                  </a:cubicBezTo>
                  <a:cubicBezTo>
                    <a:pt x="922" y="1147"/>
                    <a:pt x="922" y="1147"/>
                    <a:pt x="922" y="1147"/>
                  </a:cubicBezTo>
                  <a:close/>
                  <a:moveTo>
                    <a:pt x="922" y="1179"/>
                  </a:moveTo>
                  <a:cubicBezTo>
                    <a:pt x="938" y="1179"/>
                    <a:pt x="938" y="1179"/>
                    <a:pt x="938" y="1179"/>
                  </a:cubicBezTo>
                  <a:cubicBezTo>
                    <a:pt x="938" y="1196"/>
                    <a:pt x="938" y="1196"/>
                    <a:pt x="938" y="1196"/>
                  </a:cubicBezTo>
                  <a:cubicBezTo>
                    <a:pt x="922" y="1196"/>
                    <a:pt x="922" y="1196"/>
                    <a:pt x="922" y="1196"/>
                  </a:cubicBezTo>
                  <a:cubicBezTo>
                    <a:pt x="922" y="1179"/>
                    <a:pt x="922" y="1179"/>
                    <a:pt x="922" y="1179"/>
                  </a:cubicBezTo>
                  <a:close/>
                  <a:moveTo>
                    <a:pt x="922" y="1212"/>
                  </a:moveTo>
                  <a:cubicBezTo>
                    <a:pt x="938" y="1212"/>
                    <a:pt x="938" y="1212"/>
                    <a:pt x="938" y="1212"/>
                  </a:cubicBezTo>
                  <a:cubicBezTo>
                    <a:pt x="938" y="1228"/>
                    <a:pt x="938" y="1228"/>
                    <a:pt x="938" y="1228"/>
                  </a:cubicBezTo>
                  <a:cubicBezTo>
                    <a:pt x="922" y="1228"/>
                    <a:pt x="922" y="1228"/>
                    <a:pt x="922" y="1228"/>
                  </a:cubicBezTo>
                  <a:cubicBezTo>
                    <a:pt x="922" y="1212"/>
                    <a:pt x="922" y="1212"/>
                    <a:pt x="922" y="1212"/>
                  </a:cubicBezTo>
                  <a:close/>
                  <a:moveTo>
                    <a:pt x="922" y="1245"/>
                  </a:moveTo>
                  <a:cubicBezTo>
                    <a:pt x="938" y="1245"/>
                    <a:pt x="938" y="1245"/>
                    <a:pt x="938" y="1245"/>
                  </a:cubicBezTo>
                  <a:cubicBezTo>
                    <a:pt x="938" y="1261"/>
                    <a:pt x="938" y="1261"/>
                    <a:pt x="938" y="1261"/>
                  </a:cubicBezTo>
                  <a:cubicBezTo>
                    <a:pt x="922" y="1261"/>
                    <a:pt x="922" y="1261"/>
                    <a:pt x="922" y="1261"/>
                  </a:cubicBezTo>
                  <a:cubicBezTo>
                    <a:pt x="922" y="1245"/>
                    <a:pt x="922" y="1245"/>
                    <a:pt x="922" y="1245"/>
                  </a:cubicBezTo>
                  <a:close/>
                  <a:moveTo>
                    <a:pt x="922" y="1277"/>
                  </a:moveTo>
                  <a:cubicBezTo>
                    <a:pt x="938" y="1277"/>
                    <a:pt x="938" y="1277"/>
                    <a:pt x="938" y="1277"/>
                  </a:cubicBezTo>
                  <a:cubicBezTo>
                    <a:pt x="938" y="1294"/>
                    <a:pt x="938" y="1294"/>
                    <a:pt x="938" y="1294"/>
                  </a:cubicBezTo>
                  <a:cubicBezTo>
                    <a:pt x="922" y="1294"/>
                    <a:pt x="922" y="1294"/>
                    <a:pt x="922" y="1294"/>
                  </a:cubicBezTo>
                  <a:cubicBezTo>
                    <a:pt x="922" y="1277"/>
                    <a:pt x="922" y="1277"/>
                    <a:pt x="922" y="1277"/>
                  </a:cubicBezTo>
                  <a:close/>
                  <a:moveTo>
                    <a:pt x="922" y="1310"/>
                  </a:moveTo>
                  <a:cubicBezTo>
                    <a:pt x="938" y="1310"/>
                    <a:pt x="938" y="1310"/>
                    <a:pt x="938" y="1310"/>
                  </a:cubicBezTo>
                  <a:cubicBezTo>
                    <a:pt x="938" y="1326"/>
                    <a:pt x="938" y="1326"/>
                    <a:pt x="938" y="1326"/>
                  </a:cubicBezTo>
                  <a:cubicBezTo>
                    <a:pt x="922" y="1326"/>
                    <a:pt x="922" y="1326"/>
                    <a:pt x="922" y="1326"/>
                  </a:cubicBezTo>
                  <a:cubicBezTo>
                    <a:pt x="922" y="1310"/>
                    <a:pt x="922" y="1310"/>
                    <a:pt x="922" y="1310"/>
                  </a:cubicBezTo>
                  <a:close/>
                  <a:moveTo>
                    <a:pt x="922" y="1343"/>
                  </a:moveTo>
                  <a:cubicBezTo>
                    <a:pt x="938" y="1343"/>
                    <a:pt x="938" y="1343"/>
                    <a:pt x="938" y="1343"/>
                  </a:cubicBezTo>
                  <a:cubicBezTo>
                    <a:pt x="938" y="1359"/>
                    <a:pt x="938" y="1359"/>
                    <a:pt x="938" y="1359"/>
                  </a:cubicBezTo>
                  <a:cubicBezTo>
                    <a:pt x="922" y="1359"/>
                    <a:pt x="922" y="1359"/>
                    <a:pt x="922" y="1359"/>
                  </a:cubicBezTo>
                  <a:cubicBezTo>
                    <a:pt x="922" y="1343"/>
                    <a:pt x="922" y="1343"/>
                    <a:pt x="922" y="1343"/>
                  </a:cubicBezTo>
                  <a:close/>
                  <a:moveTo>
                    <a:pt x="922" y="1375"/>
                  </a:moveTo>
                  <a:cubicBezTo>
                    <a:pt x="938" y="1375"/>
                    <a:pt x="938" y="1375"/>
                    <a:pt x="938" y="1375"/>
                  </a:cubicBezTo>
                  <a:cubicBezTo>
                    <a:pt x="938" y="1392"/>
                    <a:pt x="938" y="1392"/>
                    <a:pt x="938" y="1392"/>
                  </a:cubicBezTo>
                  <a:cubicBezTo>
                    <a:pt x="922" y="1392"/>
                    <a:pt x="922" y="1392"/>
                    <a:pt x="922" y="1392"/>
                  </a:cubicBezTo>
                  <a:cubicBezTo>
                    <a:pt x="922" y="1375"/>
                    <a:pt x="922" y="1375"/>
                    <a:pt x="922" y="1375"/>
                  </a:cubicBezTo>
                  <a:close/>
                  <a:moveTo>
                    <a:pt x="922" y="1408"/>
                  </a:moveTo>
                  <a:cubicBezTo>
                    <a:pt x="938" y="1408"/>
                    <a:pt x="938" y="1408"/>
                    <a:pt x="938" y="1408"/>
                  </a:cubicBezTo>
                  <a:cubicBezTo>
                    <a:pt x="938" y="1424"/>
                    <a:pt x="938" y="1424"/>
                    <a:pt x="938" y="1424"/>
                  </a:cubicBezTo>
                  <a:cubicBezTo>
                    <a:pt x="922" y="1424"/>
                    <a:pt x="922" y="1424"/>
                    <a:pt x="922" y="1424"/>
                  </a:cubicBezTo>
                  <a:cubicBezTo>
                    <a:pt x="922" y="1408"/>
                    <a:pt x="922" y="1408"/>
                    <a:pt x="922" y="1408"/>
                  </a:cubicBezTo>
                  <a:close/>
                  <a:moveTo>
                    <a:pt x="922" y="1441"/>
                  </a:moveTo>
                  <a:cubicBezTo>
                    <a:pt x="938" y="1441"/>
                    <a:pt x="938" y="1441"/>
                    <a:pt x="938" y="1441"/>
                  </a:cubicBezTo>
                  <a:cubicBezTo>
                    <a:pt x="938" y="1457"/>
                    <a:pt x="938" y="1457"/>
                    <a:pt x="938" y="1457"/>
                  </a:cubicBezTo>
                  <a:cubicBezTo>
                    <a:pt x="922" y="1457"/>
                    <a:pt x="922" y="1457"/>
                    <a:pt x="922" y="1457"/>
                  </a:cubicBezTo>
                  <a:cubicBezTo>
                    <a:pt x="922" y="1441"/>
                    <a:pt x="922" y="1441"/>
                    <a:pt x="922" y="1441"/>
                  </a:cubicBezTo>
                  <a:close/>
                  <a:moveTo>
                    <a:pt x="922" y="1473"/>
                  </a:moveTo>
                  <a:cubicBezTo>
                    <a:pt x="938" y="1473"/>
                    <a:pt x="938" y="1473"/>
                    <a:pt x="938" y="1473"/>
                  </a:cubicBezTo>
                  <a:cubicBezTo>
                    <a:pt x="938" y="1490"/>
                    <a:pt x="938" y="1490"/>
                    <a:pt x="938" y="1490"/>
                  </a:cubicBezTo>
                  <a:cubicBezTo>
                    <a:pt x="922" y="1490"/>
                    <a:pt x="922" y="1490"/>
                    <a:pt x="922" y="1490"/>
                  </a:cubicBezTo>
                  <a:cubicBezTo>
                    <a:pt x="922" y="1473"/>
                    <a:pt x="922" y="1473"/>
                    <a:pt x="922" y="1473"/>
                  </a:cubicBezTo>
                  <a:close/>
                  <a:moveTo>
                    <a:pt x="922" y="1506"/>
                  </a:moveTo>
                  <a:cubicBezTo>
                    <a:pt x="938" y="1506"/>
                    <a:pt x="938" y="1506"/>
                    <a:pt x="938" y="1506"/>
                  </a:cubicBezTo>
                  <a:cubicBezTo>
                    <a:pt x="938" y="1522"/>
                    <a:pt x="938" y="1522"/>
                    <a:pt x="938" y="1522"/>
                  </a:cubicBezTo>
                  <a:cubicBezTo>
                    <a:pt x="922" y="1522"/>
                    <a:pt x="922" y="1522"/>
                    <a:pt x="922" y="1522"/>
                  </a:cubicBezTo>
                  <a:cubicBezTo>
                    <a:pt x="922" y="1506"/>
                    <a:pt x="922" y="1506"/>
                    <a:pt x="922" y="1506"/>
                  </a:cubicBezTo>
                  <a:close/>
                  <a:moveTo>
                    <a:pt x="922" y="1539"/>
                  </a:moveTo>
                  <a:cubicBezTo>
                    <a:pt x="938" y="1539"/>
                    <a:pt x="938" y="1539"/>
                    <a:pt x="938" y="1539"/>
                  </a:cubicBezTo>
                  <a:cubicBezTo>
                    <a:pt x="938" y="1555"/>
                    <a:pt x="938" y="1555"/>
                    <a:pt x="938" y="1555"/>
                  </a:cubicBezTo>
                  <a:cubicBezTo>
                    <a:pt x="922" y="1555"/>
                    <a:pt x="922" y="1555"/>
                    <a:pt x="922" y="1555"/>
                  </a:cubicBezTo>
                  <a:cubicBezTo>
                    <a:pt x="922" y="1539"/>
                    <a:pt x="922" y="1539"/>
                    <a:pt x="922" y="1539"/>
                  </a:cubicBezTo>
                  <a:close/>
                  <a:moveTo>
                    <a:pt x="922" y="1571"/>
                  </a:moveTo>
                  <a:cubicBezTo>
                    <a:pt x="938" y="1571"/>
                    <a:pt x="938" y="1571"/>
                    <a:pt x="938" y="1571"/>
                  </a:cubicBezTo>
                  <a:cubicBezTo>
                    <a:pt x="938" y="1587"/>
                    <a:pt x="938" y="1587"/>
                    <a:pt x="938" y="1587"/>
                  </a:cubicBezTo>
                  <a:cubicBezTo>
                    <a:pt x="922" y="1587"/>
                    <a:pt x="922" y="1587"/>
                    <a:pt x="922" y="1587"/>
                  </a:cubicBezTo>
                  <a:cubicBezTo>
                    <a:pt x="922" y="1571"/>
                    <a:pt x="922" y="1571"/>
                    <a:pt x="922" y="1571"/>
                  </a:cubicBezTo>
                  <a:close/>
                  <a:moveTo>
                    <a:pt x="922" y="1604"/>
                  </a:moveTo>
                  <a:cubicBezTo>
                    <a:pt x="938" y="1604"/>
                    <a:pt x="938" y="1604"/>
                    <a:pt x="938" y="1604"/>
                  </a:cubicBezTo>
                  <a:cubicBezTo>
                    <a:pt x="938" y="1620"/>
                    <a:pt x="938" y="1620"/>
                    <a:pt x="938" y="1620"/>
                  </a:cubicBezTo>
                  <a:cubicBezTo>
                    <a:pt x="922" y="1620"/>
                    <a:pt x="922" y="1620"/>
                    <a:pt x="922" y="1620"/>
                  </a:cubicBezTo>
                  <a:cubicBezTo>
                    <a:pt x="922" y="1604"/>
                    <a:pt x="922" y="1604"/>
                    <a:pt x="922" y="1604"/>
                  </a:cubicBezTo>
                  <a:close/>
                  <a:moveTo>
                    <a:pt x="922" y="1636"/>
                  </a:moveTo>
                  <a:cubicBezTo>
                    <a:pt x="938" y="1636"/>
                    <a:pt x="938" y="1636"/>
                    <a:pt x="938" y="1636"/>
                  </a:cubicBezTo>
                  <a:cubicBezTo>
                    <a:pt x="938" y="1653"/>
                    <a:pt x="938" y="1653"/>
                    <a:pt x="938" y="1653"/>
                  </a:cubicBezTo>
                  <a:cubicBezTo>
                    <a:pt x="922" y="1653"/>
                    <a:pt x="922" y="1653"/>
                    <a:pt x="922" y="1653"/>
                  </a:cubicBezTo>
                  <a:cubicBezTo>
                    <a:pt x="922" y="1636"/>
                    <a:pt x="922" y="1636"/>
                    <a:pt x="922" y="1636"/>
                  </a:cubicBezTo>
                  <a:close/>
                  <a:moveTo>
                    <a:pt x="2589" y="741"/>
                  </a:moveTo>
                  <a:cubicBezTo>
                    <a:pt x="2589" y="742"/>
                    <a:pt x="2589" y="742"/>
                    <a:pt x="2589" y="742"/>
                  </a:cubicBezTo>
                  <a:cubicBezTo>
                    <a:pt x="2605" y="742"/>
                    <a:pt x="2605" y="742"/>
                    <a:pt x="2605" y="742"/>
                  </a:cubicBezTo>
                  <a:cubicBezTo>
                    <a:pt x="2605" y="741"/>
                    <a:pt x="2605" y="741"/>
                    <a:pt x="2605" y="741"/>
                  </a:cubicBezTo>
                  <a:cubicBezTo>
                    <a:pt x="2589" y="741"/>
                    <a:pt x="2589" y="741"/>
                    <a:pt x="2589" y="741"/>
                  </a:cubicBezTo>
                  <a:close/>
                  <a:moveTo>
                    <a:pt x="2589" y="758"/>
                  </a:moveTo>
                  <a:cubicBezTo>
                    <a:pt x="2605" y="758"/>
                    <a:pt x="2605" y="758"/>
                    <a:pt x="2605" y="758"/>
                  </a:cubicBezTo>
                  <a:cubicBezTo>
                    <a:pt x="2605" y="774"/>
                    <a:pt x="2605" y="774"/>
                    <a:pt x="2605" y="774"/>
                  </a:cubicBezTo>
                  <a:cubicBezTo>
                    <a:pt x="2589" y="774"/>
                    <a:pt x="2589" y="774"/>
                    <a:pt x="2589" y="774"/>
                  </a:cubicBezTo>
                  <a:cubicBezTo>
                    <a:pt x="2589" y="758"/>
                    <a:pt x="2589" y="758"/>
                    <a:pt x="2589" y="758"/>
                  </a:cubicBezTo>
                  <a:close/>
                  <a:moveTo>
                    <a:pt x="2589" y="791"/>
                  </a:moveTo>
                  <a:cubicBezTo>
                    <a:pt x="2605" y="791"/>
                    <a:pt x="2605" y="791"/>
                    <a:pt x="2605" y="791"/>
                  </a:cubicBezTo>
                  <a:cubicBezTo>
                    <a:pt x="2605" y="807"/>
                    <a:pt x="2605" y="807"/>
                    <a:pt x="2605" y="807"/>
                  </a:cubicBezTo>
                  <a:cubicBezTo>
                    <a:pt x="2589" y="807"/>
                    <a:pt x="2589" y="807"/>
                    <a:pt x="2589" y="807"/>
                  </a:cubicBezTo>
                  <a:cubicBezTo>
                    <a:pt x="2589" y="791"/>
                    <a:pt x="2589" y="791"/>
                    <a:pt x="2589" y="791"/>
                  </a:cubicBezTo>
                  <a:close/>
                  <a:moveTo>
                    <a:pt x="2589" y="823"/>
                  </a:moveTo>
                  <a:cubicBezTo>
                    <a:pt x="2605" y="823"/>
                    <a:pt x="2605" y="823"/>
                    <a:pt x="2605" y="823"/>
                  </a:cubicBezTo>
                  <a:cubicBezTo>
                    <a:pt x="2605" y="840"/>
                    <a:pt x="2605" y="840"/>
                    <a:pt x="2605" y="840"/>
                  </a:cubicBezTo>
                  <a:cubicBezTo>
                    <a:pt x="2589" y="840"/>
                    <a:pt x="2589" y="840"/>
                    <a:pt x="2589" y="840"/>
                  </a:cubicBezTo>
                  <a:cubicBezTo>
                    <a:pt x="2589" y="823"/>
                    <a:pt x="2589" y="823"/>
                    <a:pt x="2589" y="823"/>
                  </a:cubicBezTo>
                  <a:close/>
                  <a:moveTo>
                    <a:pt x="2589" y="856"/>
                  </a:moveTo>
                  <a:cubicBezTo>
                    <a:pt x="2605" y="856"/>
                    <a:pt x="2605" y="856"/>
                    <a:pt x="2605" y="856"/>
                  </a:cubicBezTo>
                  <a:cubicBezTo>
                    <a:pt x="2605" y="872"/>
                    <a:pt x="2605" y="872"/>
                    <a:pt x="2605" y="872"/>
                  </a:cubicBezTo>
                  <a:cubicBezTo>
                    <a:pt x="2589" y="872"/>
                    <a:pt x="2589" y="872"/>
                    <a:pt x="2589" y="872"/>
                  </a:cubicBezTo>
                  <a:cubicBezTo>
                    <a:pt x="2589" y="856"/>
                    <a:pt x="2589" y="856"/>
                    <a:pt x="2589" y="856"/>
                  </a:cubicBezTo>
                  <a:close/>
                  <a:moveTo>
                    <a:pt x="2589" y="889"/>
                  </a:moveTo>
                  <a:cubicBezTo>
                    <a:pt x="2605" y="889"/>
                    <a:pt x="2605" y="889"/>
                    <a:pt x="2605" y="889"/>
                  </a:cubicBezTo>
                  <a:cubicBezTo>
                    <a:pt x="2605" y="905"/>
                    <a:pt x="2605" y="905"/>
                    <a:pt x="2605" y="905"/>
                  </a:cubicBezTo>
                  <a:cubicBezTo>
                    <a:pt x="2589" y="905"/>
                    <a:pt x="2589" y="905"/>
                    <a:pt x="2589" y="905"/>
                  </a:cubicBezTo>
                  <a:cubicBezTo>
                    <a:pt x="2589" y="889"/>
                    <a:pt x="2589" y="889"/>
                    <a:pt x="2589" y="889"/>
                  </a:cubicBezTo>
                  <a:close/>
                  <a:moveTo>
                    <a:pt x="2589" y="921"/>
                  </a:moveTo>
                  <a:cubicBezTo>
                    <a:pt x="2605" y="921"/>
                    <a:pt x="2605" y="921"/>
                    <a:pt x="2605" y="921"/>
                  </a:cubicBezTo>
                  <a:cubicBezTo>
                    <a:pt x="2605" y="938"/>
                    <a:pt x="2605" y="938"/>
                    <a:pt x="2605" y="938"/>
                  </a:cubicBezTo>
                  <a:cubicBezTo>
                    <a:pt x="2589" y="938"/>
                    <a:pt x="2589" y="938"/>
                    <a:pt x="2589" y="938"/>
                  </a:cubicBezTo>
                  <a:cubicBezTo>
                    <a:pt x="2589" y="921"/>
                    <a:pt x="2589" y="921"/>
                    <a:pt x="2589" y="921"/>
                  </a:cubicBezTo>
                  <a:close/>
                  <a:moveTo>
                    <a:pt x="2589" y="954"/>
                  </a:moveTo>
                  <a:cubicBezTo>
                    <a:pt x="2605" y="954"/>
                    <a:pt x="2605" y="954"/>
                    <a:pt x="2605" y="954"/>
                  </a:cubicBezTo>
                  <a:cubicBezTo>
                    <a:pt x="2605" y="970"/>
                    <a:pt x="2605" y="970"/>
                    <a:pt x="2605" y="970"/>
                  </a:cubicBezTo>
                  <a:cubicBezTo>
                    <a:pt x="2589" y="970"/>
                    <a:pt x="2589" y="970"/>
                    <a:pt x="2589" y="970"/>
                  </a:cubicBezTo>
                  <a:cubicBezTo>
                    <a:pt x="2589" y="954"/>
                    <a:pt x="2589" y="954"/>
                    <a:pt x="2589" y="954"/>
                  </a:cubicBezTo>
                  <a:close/>
                  <a:moveTo>
                    <a:pt x="2589" y="987"/>
                  </a:moveTo>
                  <a:cubicBezTo>
                    <a:pt x="2605" y="987"/>
                    <a:pt x="2605" y="987"/>
                    <a:pt x="2605" y="987"/>
                  </a:cubicBezTo>
                  <a:cubicBezTo>
                    <a:pt x="2605" y="1003"/>
                    <a:pt x="2605" y="1003"/>
                    <a:pt x="2605" y="1003"/>
                  </a:cubicBezTo>
                  <a:cubicBezTo>
                    <a:pt x="2589" y="1003"/>
                    <a:pt x="2589" y="1003"/>
                    <a:pt x="2589" y="1003"/>
                  </a:cubicBezTo>
                  <a:cubicBezTo>
                    <a:pt x="2589" y="987"/>
                    <a:pt x="2589" y="987"/>
                    <a:pt x="2589" y="987"/>
                  </a:cubicBezTo>
                  <a:close/>
                  <a:moveTo>
                    <a:pt x="2589" y="1019"/>
                  </a:moveTo>
                  <a:cubicBezTo>
                    <a:pt x="2605" y="1019"/>
                    <a:pt x="2605" y="1019"/>
                    <a:pt x="2605" y="1019"/>
                  </a:cubicBezTo>
                  <a:cubicBezTo>
                    <a:pt x="2605" y="1036"/>
                    <a:pt x="2605" y="1036"/>
                    <a:pt x="2605" y="1036"/>
                  </a:cubicBezTo>
                  <a:cubicBezTo>
                    <a:pt x="2589" y="1036"/>
                    <a:pt x="2589" y="1036"/>
                    <a:pt x="2589" y="1036"/>
                  </a:cubicBezTo>
                  <a:cubicBezTo>
                    <a:pt x="2589" y="1019"/>
                    <a:pt x="2589" y="1019"/>
                    <a:pt x="2589" y="1019"/>
                  </a:cubicBezTo>
                  <a:close/>
                  <a:moveTo>
                    <a:pt x="2589" y="1052"/>
                  </a:moveTo>
                  <a:cubicBezTo>
                    <a:pt x="2605" y="1052"/>
                    <a:pt x="2605" y="1052"/>
                    <a:pt x="2605" y="1052"/>
                  </a:cubicBezTo>
                  <a:cubicBezTo>
                    <a:pt x="2605" y="1060"/>
                    <a:pt x="2605" y="1060"/>
                    <a:pt x="2605" y="1060"/>
                  </a:cubicBezTo>
                  <a:cubicBezTo>
                    <a:pt x="2605" y="1069"/>
                    <a:pt x="2605" y="1069"/>
                    <a:pt x="2605" y="1069"/>
                  </a:cubicBezTo>
                  <a:cubicBezTo>
                    <a:pt x="2597" y="1069"/>
                    <a:pt x="2597" y="1069"/>
                    <a:pt x="2597" y="1069"/>
                  </a:cubicBezTo>
                  <a:cubicBezTo>
                    <a:pt x="2589" y="1069"/>
                    <a:pt x="2589" y="1069"/>
                    <a:pt x="2589" y="1069"/>
                  </a:cubicBezTo>
                  <a:cubicBezTo>
                    <a:pt x="2589" y="1060"/>
                    <a:pt x="2589" y="1060"/>
                    <a:pt x="2589" y="1060"/>
                  </a:cubicBezTo>
                  <a:cubicBezTo>
                    <a:pt x="2589" y="1060"/>
                    <a:pt x="2589" y="1060"/>
                    <a:pt x="2589" y="1060"/>
                  </a:cubicBezTo>
                  <a:cubicBezTo>
                    <a:pt x="2589" y="1052"/>
                    <a:pt x="2589" y="1052"/>
                    <a:pt x="2589" y="1052"/>
                  </a:cubicBezTo>
                  <a:close/>
                  <a:moveTo>
                    <a:pt x="2573" y="1052"/>
                  </a:moveTo>
                  <a:cubicBezTo>
                    <a:pt x="2573" y="1069"/>
                    <a:pt x="2573" y="1069"/>
                    <a:pt x="2573" y="1069"/>
                  </a:cubicBezTo>
                  <a:cubicBezTo>
                    <a:pt x="2556" y="1069"/>
                    <a:pt x="2556" y="1069"/>
                    <a:pt x="2556" y="1069"/>
                  </a:cubicBezTo>
                  <a:cubicBezTo>
                    <a:pt x="2556" y="1052"/>
                    <a:pt x="2556" y="1052"/>
                    <a:pt x="2556" y="1052"/>
                  </a:cubicBezTo>
                  <a:cubicBezTo>
                    <a:pt x="2573" y="1052"/>
                    <a:pt x="2573" y="1052"/>
                    <a:pt x="2573" y="1052"/>
                  </a:cubicBezTo>
                  <a:close/>
                  <a:moveTo>
                    <a:pt x="2540" y="1052"/>
                  </a:moveTo>
                  <a:cubicBezTo>
                    <a:pt x="2540" y="1069"/>
                    <a:pt x="2540" y="1069"/>
                    <a:pt x="2540" y="1069"/>
                  </a:cubicBezTo>
                  <a:cubicBezTo>
                    <a:pt x="2524" y="1069"/>
                    <a:pt x="2524" y="1069"/>
                    <a:pt x="2524" y="1069"/>
                  </a:cubicBezTo>
                  <a:cubicBezTo>
                    <a:pt x="2524" y="1052"/>
                    <a:pt x="2524" y="1052"/>
                    <a:pt x="2524" y="1052"/>
                  </a:cubicBezTo>
                  <a:cubicBezTo>
                    <a:pt x="2540" y="1052"/>
                    <a:pt x="2540" y="1052"/>
                    <a:pt x="2540" y="1052"/>
                  </a:cubicBezTo>
                  <a:close/>
                  <a:moveTo>
                    <a:pt x="2507" y="1052"/>
                  </a:moveTo>
                  <a:cubicBezTo>
                    <a:pt x="2507" y="1069"/>
                    <a:pt x="2507" y="1069"/>
                    <a:pt x="2507" y="1069"/>
                  </a:cubicBezTo>
                  <a:cubicBezTo>
                    <a:pt x="2491" y="1069"/>
                    <a:pt x="2491" y="1069"/>
                    <a:pt x="2491" y="1069"/>
                  </a:cubicBezTo>
                  <a:cubicBezTo>
                    <a:pt x="2491" y="1052"/>
                    <a:pt x="2491" y="1052"/>
                    <a:pt x="2491" y="1052"/>
                  </a:cubicBezTo>
                  <a:cubicBezTo>
                    <a:pt x="2507" y="1052"/>
                    <a:pt x="2507" y="1052"/>
                    <a:pt x="2507" y="1052"/>
                  </a:cubicBezTo>
                  <a:close/>
                  <a:moveTo>
                    <a:pt x="2475" y="1052"/>
                  </a:moveTo>
                  <a:cubicBezTo>
                    <a:pt x="2475" y="1069"/>
                    <a:pt x="2475" y="1069"/>
                    <a:pt x="2475" y="1069"/>
                  </a:cubicBezTo>
                  <a:cubicBezTo>
                    <a:pt x="2458" y="1069"/>
                    <a:pt x="2458" y="1069"/>
                    <a:pt x="2458" y="1069"/>
                  </a:cubicBezTo>
                  <a:cubicBezTo>
                    <a:pt x="2458" y="1052"/>
                    <a:pt x="2458" y="1052"/>
                    <a:pt x="2458" y="1052"/>
                  </a:cubicBezTo>
                  <a:cubicBezTo>
                    <a:pt x="2475" y="1052"/>
                    <a:pt x="2475" y="1052"/>
                    <a:pt x="2475" y="1052"/>
                  </a:cubicBezTo>
                  <a:close/>
                  <a:moveTo>
                    <a:pt x="2442" y="1052"/>
                  </a:moveTo>
                  <a:cubicBezTo>
                    <a:pt x="2442" y="1069"/>
                    <a:pt x="2442" y="1069"/>
                    <a:pt x="2442" y="1069"/>
                  </a:cubicBezTo>
                  <a:cubicBezTo>
                    <a:pt x="2426" y="1069"/>
                    <a:pt x="2426" y="1069"/>
                    <a:pt x="2426" y="1069"/>
                  </a:cubicBezTo>
                  <a:cubicBezTo>
                    <a:pt x="2426" y="1052"/>
                    <a:pt x="2426" y="1052"/>
                    <a:pt x="2426" y="1052"/>
                  </a:cubicBezTo>
                  <a:cubicBezTo>
                    <a:pt x="2442" y="1052"/>
                    <a:pt x="2442" y="1052"/>
                    <a:pt x="2442" y="1052"/>
                  </a:cubicBezTo>
                  <a:close/>
                  <a:moveTo>
                    <a:pt x="2410" y="1052"/>
                  </a:moveTo>
                  <a:cubicBezTo>
                    <a:pt x="2410" y="1069"/>
                    <a:pt x="2410" y="1069"/>
                    <a:pt x="2410" y="1069"/>
                  </a:cubicBezTo>
                  <a:cubicBezTo>
                    <a:pt x="2393" y="1069"/>
                    <a:pt x="2393" y="1069"/>
                    <a:pt x="2393" y="1069"/>
                  </a:cubicBezTo>
                  <a:cubicBezTo>
                    <a:pt x="2393" y="1052"/>
                    <a:pt x="2393" y="1052"/>
                    <a:pt x="2393" y="1052"/>
                  </a:cubicBezTo>
                  <a:cubicBezTo>
                    <a:pt x="2410" y="1052"/>
                    <a:pt x="2410" y="1052"/>
                    <a:pt x="2410" y="1052"/>
                  </a:cubicBezTo>
                  <a:close/>
                  <a:moveTo>
                    <a:pt x="2377" y="1052"/>
                  </a:moveTo>
                  <a:cubicBezTo>
                    <a:pt x="2377" y="1069"/>
                    <a:pt x="2377" y="1069"/>
                    <a:pt x="2377" y="1069"/>
                  </a:cubicBezTo>
                  <a:cubicBezTo>
                    <a:pt x="2361" y="1069"/>
                    <a:pt x="2361" y="1069"/>
                    <a:pt x="2361" y="1069"/>
                  </a:cubicBezTo>
                  <a:cubicBezTo>
                    <a:pt x="2361" y="1052"/>
                    <a:pt x="2361" y="1052"/>
                    <a:pt x="2361" y="1052"/>
                  </a:cubicBezTo>
                  <a:cubicBezTo>
                    <a:pt x="2377" y="1052"/>
                    <a:pt x="2377" y="1052"/>
                    <a:pt x="2377" y="1052"/>
                  </a:cubicBezTo>
                  <a:close/>
                  <a:moveTo>
                    <a:pt x="2344" y="1052"/>
                  </a:moveTo>
                  <a:cubicBezTo>
                    <a:pt x="2344" y="1069"/>
                    <a:pt x="2344" y="1069"/>
                    <a:pt x="2344" y="1069"/>
                  </a:cubicBezTo>
                  <a:cubicBezTo>
                    <a:pt x="2328" y="1069"/>
                    <a:pt x="2328" y="1069"/>
                    <a:pt x="2328" y="1069"/>
                  </a:cubicBezTo>
                  <a:cubicBezTo>
                    <a:pt x="2328" y="1052"/>
                    <a:pt x="2328" y="1052"/>
                    <a:pt x="2328" y="1052"/>
                  </a:cubicBezTo>
                  <a:cubicBezTo>
                    <a:pt x="2344" y="1052"/>
                    <a:pt x="2344" y="1052"/>
                    <a:pt x="2344" y="1052"/>
                  </a:cubicBezTo>
                  <a:close/>
                  <a:moveTo>
                    <a:pt x="2312" y="1052"/>
                  </a:moveTo>
                  <a:cubicBezTo>
                    <a:pt x="2312" y="1069"/>
                    <a:pt x="2312" y="1069"/>
                    <a:pt x="2312" y="1069"/>
                  </a:cubicBezTo>
                  <a:cubicBezTo>
                    <a:pt x="2295" y="1069"/>
                    <a:pt x="2295" y="1069"/>
                    <a:pt x="2295" y="1069"/>
                  </a:cubicBezTo>
                  <a:cubicBezTo>
                    <a:pt x="2295" y="1052"/>
                    <a:pt x="2295" y="1052"/>
                    <a:pt x="2295" y="1052"/>
                  </a:cubicBezTo>
                  <a:cubicBezTo>
                    <a:pt x="2312" y="1052"/>
                    <a:pt x="2312" y="1052"/>
                    <a:pt x="2312" y="1052"/>
                  </a:cubicBezTo>
                  <a:close/>
                  <a:moveTo>
                    <a:pt x="2279" y="1052"/>
                  </a:moveTo>
                  <a:cubicBezTo>
                    <a:pt x="2279" y="1069"/>
                    <a:pt x="2279" y="1069"/>
                    <a:pt x="2279" y="1069"/>
                  </a:cubicBezTo>
                  <a:cubicBezTo>
                    <a:pt x="2263" y="1069"/>
                    <a:pt x="2263" y="1069"/>
                    <a:pt x="2263" y="1069"/>
                  </a:cubicBezTo>
                  <a:cubicBezTo>
                    <a:pt x="2263" y="1052"/>
                    <a:pt x="2263" y="1052"/>
                    <a:pt x="2263" y="1052"/>
                  </a:cubicBezTo>
                  <a:cubicBezTo>
                    <a:pt x="2279" y="1052"/>
                    <a:pt x="2279" y="1052"/>
                    <a:pt x="2279" y="1052"/>
                  </a:cubicBezTo>
                  <a:close/>
                  <a:moveTo>
                    <a:pt x="2246" y="1052"/>
                  </a:moveTo>
                  <a:cubicBezTo>
                    <a:pt x="2246" y="1069"/>
                    <a:pt x="2246" y="1069"/>
                    <a:pt x="2246" y="1069"/>
                  </a:cubicBezTo>
                  <a:cubicBezTo>
                    <a:pt x="2230" y="1069"/>
                    <a:pt x="2230" y="1069"/>
                    <a:pt x="2230" y="1069"/>
                  </a:cubicBezTo>
                  <a:cubicBezTo>
                    <a:pt x="2230" y="1052"/>
                    <a:pt x="2230" y="1052"/>
                    <a:pt x="2230" y="1052"/>
                  </a:cubicBezTo>
                  <a:cubicBezTo>
                    <a:pt x="2246" y="1052"/>
                    <a:pt x="2246" y="1052"/>
                    <a:pt x="2246" y="1052"/>
                  </a:cubicBezTo>
                  <a:close/>
                  <a:moveTo>
                    <a:pt x="2214" y="1052"/>
                  </a:moveTo>
                  <a:cubicBezTo>
                    <a:pt x="2214" y="1069"/>
                    <a:pt x="2214" y="1069"/>
                    <a:pt x="2214" y="1069"/>
                  </a:cubicBezTo>
                  <a:cubicBezTo>
                    <a:pt x="2197" y="1069"/>
                    <a:pt x="2197" y="1069"/>
                    <a:pt x="2197" y="1069"/>
                  </a:cubicBezTo>
                  <a:cubicBezTo>
                    <a:pt x="2197" y="1052"/>
                    <a:pt x="2197" y="1052"/>
                    <a:pt x="2197" y="1052"/>
                  </a:cubicBezTo>
                  <a:cubicBezTo>
                    <a:pt x="2214" y="1052"/>
                    <a:pt x="2214" y="1052"/>
                    <a:pt x="2214" y="1052"/>
                  </a:cubicBezTo>
                  <a:close/>
                  <a:moveTo>
                    <a:pt x="2181" y="1052"/>
                  </a:moveTo>
                  <a:cubicBezTo>
                    <a:pt x="2181" y="1069"/>
                    <a:pt x="2181" y="1069"/>
                    <a:pt x="2181" y="1069"/>
                  </a:cubicBezTo>
                  <a:cubicBezTo>
                    <a:pt x="2165" y="1069"/>
                    <a:pt x="2165" y="1069"/>
                    <a:pt x="2165" y="1069"/>
                  </a:cubicBezTo>
                  <a:cubicBezTo>
                    <a:pt x="2165" y="1052"/>
                    <a:pt x="2165" y="1052"/>
                    <a:pt x="2165" y="1052"/>
                  </a:cubicBezTo>
                  <a:cubicBezTo>
                    <a:pt x="2181" y="1052"/>
                    <a:pt x="2181" y="1052"/>
                    <a:pt x="2181" y="1052"/>
                  </a:cubicBezTo>
                  <a:close/>
                  <a:moveTo>
                    <a:pt x="2148" y="1052"/>
                  </a:moveTo>
                  <a:cubicBezTo>
                    <a:pt x="2148" y="1069"/>
                    <a:pt x="2148" y="1069"/>
                    <a:pt x="2148" y="1069"/>
                  </a:cubicBezTo>
                  <a:cubicBezTo>
                    <a:pt x="2132" y="1069"/>
                    <a:pt x="2132" y="1069"/>
                    <a:pt x="2132" y="1069"/>
                  </a:cubicBezTo>
                  <a:cubicBezTo>
                    <a:pt x="2132" y="1052"/>
                    <a:pt x="2132" y="1052"/>
                    <a:pt x="2132" y="1052"/>
                  </a:cubicBezTo>
                  <a:cubicBezTo>
                    <a:pt x="2148" y="1052"/>
                    <a:pt x="2148" y="1052"/>
                    <a:pt x="2148" y="1052"/>
                  </a:cubicBezTo>
                  <a:close/>
                  <a:moveTo>
                    <a:pt x="2116" y="1052"/>
                  </a:moveTo>
                  <a:cubicBezTo>
                    <a:pt x="2116" y="1069"/>
                    <a:pt x="2116" y="1069"/>
                    <a:pt x="2116" y="1069"/>
                  </a:cubicBezTo>
                  <a:cubicBezTo>
                    <a:pt x="2099" y="1069"/>
                    <a:pt x="2099" y="1069"/>
                    <a:pt x="2099" y="1069"/>
                  </a:cubicBezTo>
                  <a:cubicBezTo>
                    <a:pt x="2099" y="1052"/>
                    <a:pt x="2099" y="1052"/>
                    <a:pt x="2099" y="1052"/>
                  </a:cubicBezTo>
                  <a:cubicBezTo>
                    <a:pt x="2116" y="1052"/>
                    <a:pt x="2116" y="1052"/>
                    <a:pt x="2116" y="1052"/>
                  </a:cubicBezTo>
                  <a:close/>
                  <a:moveTo>
                    <a:pt x="2083" y="1052"/>
                  </a:moveTo>
                  <a:cubicBezTo>
                    <a:pt x="2083" y="1069"/>
                    <a:pt x="2083" y="1069"/>
                    <a:pt x="2083" y="1069"/>
                  </a:cubicBezTo>
                  <a:cubicBezTo>
                    <a:pt x="2067" y="1069"/>
                    <a:pt x="2067" y="1069"/>
                    <a:pt x="2067" y="1069"/>
                  </a:cubicBezTo>
                  <a:cubicBezTo>
                    <a:pt x="2067" y="1052"/>
                    <a:pt x="2067" y="1052"/>
                    <a:pt x="2067" y="1052"/>
                  </a:cubicBezTo>
                  <a:cubicBezTo>
                    <a:pt x="2083" y="1052"/>
                    <a:pt x="2083" y="1052"/>
                    <a:pt x="2083" y="1052"/>
                  </a:cubicBezTo>
                  <a:close/>
                  <a:moveTo>
                    <a:pt x="2050" y="1052"/>
                  </a:moveTo>
                  <a:cubicBezTo>
                    <a:pt x="2050" y="1069"/>
                    <a:pt x="2050" y="1069"/>
                    <a:pt x="2050" y="1069"/>
                  </a:cubicBezTo>
                  <a:cubicBezTo>
                    <a:pt x="2045" y="1069"/>
                    <a:pt x="2039" y="1069"/>
                    <a:pt x="2033" y="1069"/>
                  </a:cubicBezTo>
                  <a:cubicBezTo>
                    <a:pt x="2033" y="1060"/>
                    <a:pt x="2033" y="1060"/>
                    <a:pt x="2033" y="1060"/>
                  </a:cubicBezTo>
                  <a:cubicBezTo>
                    <a:pt x="2033" y="1052"/>
                    <a:pt x="2033" y="1052"/>
                    <a:pt x="2033" y="1052"/>
                  </a:cubicBezTo>
                  <a:cubicBezTo>
                    <a:pt x="2041" y="1052"/>
                    <a:pt x="2041" y="1052"/>
                    <a:pt x="2041" y="1052"/>
                  </a:cubicBezTo>
                  <a:cubicBezTo>
                    <a:pt x="2050" y="1052"/>
                    <a:pt x="2050" y="1052"/>
                    <a:pt x="2050" y="1052"/>
                  </a:cubicBezTo>
                  <a:close/>
                  <a:moveTo>
                    <a:pt x="2033" y="1084"/>
                  </a:moveTo>
                  <a:cubicBezTo>
                    <a:pt x="2049" y="1084"/>
                    <a:pt x="2049" y="1084"/>
                    <a:pt x="2049" y="1084"/>
                  </a:cubicBezTo>
                  <a:cubicBezTo>
                    <a:pt x="2049" y="1100"/>
                    <a:pt x="2049" y="1100"/>
                    <a:pt x="2049" y="1100"/>
                  </a:cubicBezTo>
                  <a:cubicBezTo>
                    <a:pt x="2033" y="1100"/>
                    <a:pt x="2033" y="1100"/>
                    <a:pt x="2033" y="1100"/>
                  </a:cubicBezTo>
                  <a:cubicBezTo>
                    <a:pt x="2033" y="1084"/>
                    <a:pt x="2033" y="1084"/>
                    <a:pt x="2033" y="1084"/>
                  </a:cubicBezTo>
                  <a:close/>
                  <a:moveTo>
                    <a:pt x="2033" y="1116"/>
                  </a:moveTo>
                  <a:cubicBezTo>
                    <a:pt x="2049" y="1116"/>
                    <a:pt x="2049" y="1116"/>
                    <a:pt x="2049" y="1116"/>
                  </a:cubicBezTo>
                  <a:cubicBezTo>
                    <a:pt x="2049" y="1133"/>
                    <a:pt x="2049" y="1133"/>
                    <a:pt x="2049" y="1133"/>
                  </a:cubicBezTo>
                  <a:cubicBezTo>
                    <a:pt x="2033" y="1133"/>
                    <a:pt x="2033" y="1133"/>
                    <a:pt x="2033" y="1133"/>
                  </a:cubicBezTo>
                  <a:cubicBezTo>
                    <a:pt x="2033" y="1116"/>
                    <a:pt x="2033" y="1116"/>
                    <a:pt x="2033" y="1116"/>
                  </a:cubicBezTo>
                  <a:close/>
                  <a:moveTo>
                    <a:pt x="2033" y="1149"/>
                  </a:moveTo>
                  <a:cubicBezTo>
                    <a:pt x="2049" y="1149"/>
                    <a:pt x="2049" y="1149"/>
                    <a:pt x="2049" y="1149"/>
                  </a:cubicBezTo>
                  <a:cubicBezTo>
                    <a:pt x="2049" y="1165"/>
                    <a:pt x="2049" y="1165"/>
                    <a:pt x="2049" y="1165"/>
                  </a:cubicBezTo>
                  <a:cubicBezTo>
                    <a:pt x="2033" y="1165"/>
                    <a:pt x="2033" y="1165"/>
                    <a:pt x="2033" y="1165"/>
                  </a:cubicBezTo>
                  <a:cubicBezTo>
                    <a:pt x="2033" y="1149"/>
                    <a:pt x="2033" y="1149"/>
                    <a:pt x="2033" y="1149"/>
                  </a:cubicBezTo>
                  <a:close/>
                  <a:moveTo>
                    <a:pt x="2033" y="1182"/>
                  </a:moveTo>
                  <a:cubicBezTo>
                    <a:pt x="2049" y="1182"/>
                    <a:pt x="2049" y="1182"/>
                    <a:pt x="2049" y="1182"/>
                  </a:cubicBezTo>
                  <a:cubicBezTo>
                    <a:pt x="2049" y="1198"/>
                    <a:pt x="2049" y="1198"/>
                    <a:pt x="2049" y="1198"/>
                  </a:cubicBezTo>
                  <a:cubicBezTo>
                    <a:pt x="2033" y="1198"/>
                    <a:pt x="2033" y="1198"/>
                    <a:pt x="2033" y="1198"/>
                  </a:cubicBezTo>
                  <a:cubicBezTo>
                    <a:pt x="2033" y="1182"/>
                    <a:pt x="2033" y="1182"/>
                    <a:pt x="2033" y="1182"/>
                  </a:cubicBezTo>
                  <a:close/>
                  <a:moveTo>
                    <a:pt x="2033" y="1214"/>
                  </a:moveTo>
                  <a:cubicBezTo>
                    <a:pt x="2049" y="1214"/>
                    <a:pt x="2049" y="1214"/>
                    <a:pt x="2049" y="1214"/>
                  </a:cubicBezTo>
                  <a:cubicBezTo>
                    <a:pt x="2049" y="1231"/>
                    <a:pt x="2049" y="1231"/>
                    <a:pt x="2049" y="1231"/>
                  </a:cubicBezTo>
                  <a:cubicBezTo>
                    <a:pt x="2033" y="1231"/>
                    <a:pt x="2033" y="1231"/>
                    <a:pt x="2033" y="1231"/>
                  </a:cubicBezTo>
                  <a:cubicBezTo>
                    <a:pt x="2033" y="1214"/>
                    <a:pt x="2033" y="1214"/>
                    <a:pt x="2033" y="1214"/>
                  </a:cubicBezTo>
                  <a:close/>
                  <a:moveTo>
                    <a:pt x="2033" y="1247"/>
                  </a:moveTo>
                  <a:cubicBezTo>
                    <a:pt x="2049" y="1247"/>
                    <a:pt x="2049" y="1247"/>
                    <a:pt x="2049" y="1247"/>
                  </a:cubicBezTo>
                  <a:cubicBezTo>
                    <a:pt x="2049" y="1263"/>
                    <a:pt x="2049" y="1263"/>
                    <a:pt x="2049" y="1263"/>
                  </a:cubicBezTo>
                  <a:cubicBezTo>
                    <a:pt x="2033" y="1263"/>
                    <a:pt x="2033" y="1263"/>
                    <a:pt x="2033" y="1263"/>
                  </a:cubicBezTo>
                  <a:cubicBezTo>
                    <a:pt x="2033" y="1247"/>
                    <a:pt x="2033" y="1247"/>
                    <a:pt x="2033" y="1247"/>
                  </a:cubicBezTo>
                  <a:close/>
                  <a:moveTo>
                    <a:pt x="2033" y="1280"/>
                  </a:moveTo>
                  <a:cubicBezTo>
                    <a:pt x="2049" y="1280"/>
                    <a:pt x="2049" y="1280"/>
                    <a:pt x="2049" y="1280"/>
                  </a:cubicBezTo>
                  <a:cubicBezTo>
                    <a:pt x="2049" y="1296"/>
                    <a:pt x="2049" y="1296"/>
                    <a:pt x="2049" y="1296"/>
                  </a:cubicBezTo>
                  <a:cubicBezTo>
                    <a:pt x="2033" y="1296"/>
                    <a:pt x="2033" y="1296"/>
                    <a:pt x="2033" y="1296"/>
                  </a:cubicBezTo>
                  <a:cubicBezTo>
                    <a:pt x="2033" y="1280"/>
                    <a:pt x="2033" y="1280"/>
                    <a:pt x="2033" y="1280"/>
                  </a:cubicBezTo>
                  <a:close/>
                  <a:moveTo>
                    <a:pt x="2033" y="1312"/>
                  </a:moveTo>
                  <a:cubicBezTo>
                    <a:pt x="2049" y="1312"/>
                    <a:pt x="2049" y="1312"/>
                    <a:pt x="2049" y="1312"/>
                  </a:cubicBezTo>
                  <a:cubicBezTo>
                    <a:pt x="2049" y="1329"/>
                    <a:pt x="2049" y="1329"/>
                    <a:pt x="2049" y="1329"/>
                  </a:cubicBezTo>
                  <a:cubicBezTo>
                    <a:pt x="2033" y="1329"/>
                    <a:pt x="2033" y="1329"/>
                    <a:pt x="2033" y="1329"/>
                  </a:cubicBezTo>
                  <a:cubicBezTo>
                    <a:pt x="2033" y="1312"/>
                    <a:pt x="2033" y="1312"/>
                    <a:pt x="2033" y="1312"/>
                  </a:cubicBezTo>
                  <a:close/>
                  <a:moveTo>
                    <a:pt x="2033" y="1345"/>
                  </a:moveTo>
                  <a:cubicBezTo>
                    <a:pt x="2049" y="1345"/>
                    <a:pt x="2049" y="1345"/>
                    <a:pt x="2049" y="1345"/>
                  </a:cubicBezTo>
                  <a:cubicBezTo>
                    <a:pt x="2049" y="1361"/>
                    <a:pt x="2049" y="1361"/>
                    <a:pt x="2049" y="1361"/>
                  </a:cubicBezTo>
                  <a:cubicBezTo>
                    <a:pt x="2033" y="1361"/>
                    <a:pt x="2033" y="1361"/>
                    <a:pt x="2033" y="1361"/>
                  </a:cubicBezTo>
                  <a:cubicBezTo>
                    <a:pt x="2033" y="1345"/>
                    <a:pt x="2033" y="1345"/>
                    <a:pt x="2033" y="1345"/>
                  </a:cubicBezTo>
                  <a:close/>
                  <a:moveTo>
                    <a:pt x="2033" y="1378"/>
                  </a:moveTo>
                  <a:cubicBezTo>
                    <a:pt x="2049" y="1378"/>
                    <a:pt x="2049" y="1378"/>
                    <a:pt x="2049" y="1378"/>
                  </a:cubicBezTo>
                  <a:cubicBezTo>
                    <a:pt x="2049" y="1394"/>
                    <a:pt x="2049" y="1394"/>
                    <a:pt x="2049" y="1394"/>
                  </a:cubicBezTo>
                  <a:cubicBezTo>
                    <a:pt x="2033" y="1394"/>
                    <a:pt x="2033" y="1394"/>
                    <a:pt x="2033" y="1394"/>
                  </a:cubicBezTo>
                  <a:cubicBezTo>
                    <a:pt x="2033" y="1378"/>
                    <a:pt x="2033" y="1378"/>
                    <a:pt x="2033" y="1378"/>
                  </a:cubicBezTo>
                  <a:close/>
                  <a:moveTo>
                    <a:pt x="2033" y="1410"/>
                  </a:moveTo>
                  <a:cubicBezTo>
                    <a:pt x="2049" y="1410"/>
                    <a:pt x="2049" y="1410"/>
                    <a:pt x="2049" y="1410"/>
                  </a:cubicBezTo>
                  <a:cubicBezTo>
                    <a:pt x="2049" y="1427"/>
                    <a:pt x="2049" y="1427"/>
                    <a:pt x="2049" y="1427"/>
                  </a:cubicBezTo>
                  <a:cubicBezTo>
                    <a:pt x="2033" y="1427"/>
                    <a:pt x="2033" y="1427"/>
                    <a:pt x="2033" y="1427"/>
                  </a:cubicBezTo>
                  <a:cubicBezTo>
                    <a:pt x="2033" y="1410"/>
                    <a:pt x="2033" y="1410"/>
                    <a:pt x="2033" y="1410"/>
                  </a:cubicBezTo>
                  <a:close/>
                  <a:moveTo>
                    <a:pt x="2033" y="1443"/>
                  </a:moveTo>
                  <a:cubicBezTo>
                    <a:pt x="2049" y="1443"/>
                    <a:pt x="2049" y="1443"/>
                    <a:pt x="2049" y="1443"/>
                  </a:cubicBezTo>
                  <a:cubicBezTo>
                    <a:pt x="2049" y="1459"/>
                    <a:pt x="2049" y="1459"/>
                    <a:pt x="2049" y="1459"/>
                  </a:cubicBezTo>
                  <a:cubicBezTo>
                    <a:pt x="2033" y="1459"/>
                    <a:pt x="2033" y="1459"/>
                    <a:pt x="2033" y="1459"/>
                  </a:cubicBezTo>
                  <a:cubicBezTo>
                    <a:pt x="2033" y="1443"/>
                    <a:pt x="2033" y="1443"/>
                    <a:pt x="2033" y="1443"/>
                  </a:cubicBezTo>
                  <a:close/>
                  <a:moveTo>
                    <a:pt x="2033" y="1476"/>
                  </a:moveTo>
                  <a:cubicBezTo>
                    <a:pt x="2049" y="1476"/>
                    <a:pt x="2049" y="1476"/>
                    <a:pt x="2049" y="1476"/>
                  </a:cubicBezTo>
                  <a:cubicBezTo>
                    <a:pt x="2049" y="1492"/>
                    <a:pt x="2049" y="1492"/>
                    <a:pt x="2049" y="1492"/>
                  </a:cubicBezTo>
                  <a:cubicBezTo>
                    <a:pt x="2033" y="1492"/>
                    <a:pt x="2033" y="1492"/>
                    <a:pt x="2033" y="1492"/>
                  </a:cubicBezTo>
                  <a:cubicBezTo>
                    <a:pt x="2033" y="1476"/>
                    <a:pt x="2033" y="1476"/>
                    <a:pt x="2033" y="1476"/>
                  </a:cubicBezTo>
                  <a:close/>
                  <a:moveTo>
                    <a:pt x="2033" y="1508"/>
                  </a:moveTo>
                  <a:cubicBezTo>
                    <a:pt x="2049" y="1508"/>
                    <a:pt x="2049" y="1508"/>
                    <a:pt x="2049" y="1508"/>
                  </a:cubicBezTo>
                  <a:cubicBezTo>
                    <a:pt x="2049" y="1524"/>
                    <a:pt x="2049" y="1524"/>
                    <a:pt x="2049" y="1524"/>
                  </a:cubicBezTo>
                  <a:cubicBezTo>
                    <a:pt x="2033" y="1524"/>
                    <a:pt x="2033" y="1524"/>
                    <a:pt x="2033" y="1524"/>
                  </a:cubicBezTo>
                  <a:cubicBezTo>
                    <a:pt x="2033" y="1508"/>
                    <a:pt x="2033" y="1508"/>
                    <a:pt x="2033" y="1508"/>
                  </a:cubicBezTo>
                  <a:close/>
                  <a:moveTo>
                    <a:pt x="2033" y="1541"/>
                  </a:moveTo>
                  <a:cubicBezTo>
                    <a:pt x="2049" y="1541"/>
                    <a:pt x="2049" y="1541"/>
                    <a:pt x="2049" y="1541"/>
                  </a:cubicBezTo>
                  <a:cubicBezTo>
                    <a:pt x="2049" y="1557"/>
                    <a:pt x="2049" y="1557"/>
                    <a:pt x="2049" y="1557"/>
                  </a:cubicBezTo>
                  <a:cubicBezTo>
                    <a:pt x="2033" y="1557"/>
                    <a:pt x="2033" y="1557"/>
                    <a:pt x="2033" y="1557"/>
                  </a:cubicBezTo>
                  <a:cubicBezTo>
                    <a:pt x="2033" y="1541"/>
                    <a:pt x="2033" y="1541"/>
                    <a:pt x="2033" y="1541"/>
                  </a:cubicBezTo>
                  <a:close/>
                  <a:moveTo>
                    <a:pt x="2403" y="72"/>
                  </a:moveTo>
                  <a:cubicBezTo>
                    <a:pt x="2419" y="72"/>
                    <a:pt x="2419" y="72"/>
                    <a:pt x="2419" y="72"/>
                  </a:cubicBezTo>
                  <a:cubicBezTo>
                    <a:pt x="2419" y="88"/>
                    <a:pt x="2419" y="88"/>
                    <a:pt x="2419" y="88"/>
                  </a:cubicBezTo>
                  <a:cubicBezTo>
                    <a:pt x="2403" y="88"/>
                    <a:pt x="2403" y="88"/>
                    <a:pt x="2403" y="88"/>
                  </a:cubicBezTo>
                  <a:cubicBezTo>
                    <a:pt x="2403" y="72"/>
                    <a:pt x="2403" y="72"/>
                    <a:pt x="2403" y="72"/>
                  </a:cubicBezTo>
                  <a:close/>
                  <a:moveTo>
                    <a:pt x="2403" y="104"/>
                  </a:moveTo>
                  <a:cubicBezTo>
                    <a:pt x="2419" y="104"/>
                    <a:pt x="2419" y="104"/>
                    <a:pt x="2419" y="104"/>
                  </a:cubicBezTo>
                  <a:cubicBezTo>
                    <a:pt x="2419" y="121"/>
                    <a:pt x="2419" y="121"/>
                    <a:pt x="2419" y="121"/>
                  </a:cubicBezTo>
                  <a:cubicBezTo>
                    <a:pt x="2403" y="121"/>
                    <a:pt x="2403" y="121"/>
                    <a:pt x="2403" y="121"/>
                  </a:cubicBezTo>
                  <a:cubicBezTo>
                    <a:pt x="2403" y="104"/>
                    <a:pt x="2403" y="104"/>
                    <a:pt x="2403" y="104"/>
                  </a:cubicBezTo>
                  <a:close/>
                  <a:moveTo>
                    <a:pt x="2403" y="137"/>
                  </a:moveTo>
                  <a:cubicBezTo>
                    <a:pt x="2419" y="137"/>
                    <a:pt x="2419" y="137"/>
                    <a:pt x="2419" y="137"/>
                  </a:cubicBezTo>
                  <a:cubicBezTo>
                    <a:pt x="2419" y="153"/>
                    <a:pt x="2419" y="153"/>
                    <a:pt x="2419" y="153"/>
                  </a:cubicBezTo>
                  <a:cubicBezTo>
                    <a:pt x="2403" y="153"/>
                    <a:pt x="2403" y="153"/>
                    <a:pt x="2403" y="153"/>
                  </a:cubicBezTo>
                  <a:cubicBezTo>
                    <a:pt x="2403" y="137"/>
                    <a:pt x="2403" y="137"/>
                    <a:pt x="2403" y="137"/>
                  </a:cubicBezTo>
                  <a:close/>
                  <a:moveTo>
                    <a:pt x="2403" y="170"/>
                  </a:moveTo>
                  <a:cubicBezTo>
                    <a:pt x="2419" y="170"/>
                    <a:pt x="2419" y="170"/>
                    <a:pt x="2419" y="170"/>
                  </a:cubicBezTo>
                  <a:cubicBezTo>
                    <a:pt x="2419" y="186"/>
                    <a:pt x="2419" y="186"/>
                    <a:pt x="2419" y="186"/>
                  </a:cubicBezTo>
                  <a:cubicBezTo>
                    <a:pt x="2403" y="186"/>
                    <a:pt x="2403" y="186"/>
                    <a:pt x="2403" y="186"/>
                  </a:cubicBezTo>
                  <a:cubicBezTo>
                    <a:pt x="2403" y="170"/>
                    <a:pt x="2403" y="170"/>
                    <a:pt x="2403" y="170"/>
                  </a:cubicBezTo>
                  <a:close/>
                  <a:moveTo>
                    <a:pt x="2403" y="202"/>
                  </a:moveTo>
                  <a:cubicBezTo>
                    <a:pt x="2419" y="202"/>
                    <a:pt x="2419" y="202"/>
                    <a:pt x="2419" y="202"/>
                  </a:cubicBezTo>
                  <a:cubicBezTo>
                    <a:pt x="2419" y="219"/>
                    <a:pt x="2419" y="219"/>
                    <a:pt x="2419" y="219"/>
                  </a:cubicBezTo>
                  <a:cubicBezTo>
                    <a:pt x="2403" y="219"/>
                    <a:pt x="2403" y="219"/>
                    <a:pt x="2403" y="219"/>
                  </a:cubicBezTo>
                  <a:cubicBezTo>
                    <a:pt x="2403" y="202"/>
                    <a:pt x="2403" y="202"/>
                    <a:pt x="2403" y="202"/>
                  </a:cubicBezTo>
                  <a:close/>
                  <a:moveTo>
                    <a:pt x="2403" y="235"/>
                  </a:moveTo>
                  <a:cubicBezTo>
                    <a:pt x="2419" y="235"/>
                    <a:pt x="2419" y="235"/>
                    <a:pt x="2419" y="235"/>
                  </a:cubicBezTo>
                  <a:cubicBezTo>
                    <a:pt x="2419" y="251"/>
                    <a:pt x="2419" y="251"/>
                    <a:pt x="2419" y="251"/>
                  </a:cubicBezTo>
                  <a:cubicBezTo>
                    <a:pt x="2403" y="251"/>
                    <a:pt x="2403" y="251"/>
                    <a:pt x="2403" y="251"/>
                  </a:cubicBezTo>
                  <a:cubicBezTo>
                    <a:pt x="2403" y="235"/>
                    <a:pt x="2403" y="235"/>
                    <a:pt x="2403" y="235"/>
                  </a:cubicBezTo>
                  <a:close/>
                  <a:moveTo>
                    <a:pt x="2403" y="268"/>
                  </a:moveTo>
                  <a:cubicBezTo>
                    <a:pt x="2419" y="268"/>
                    <a:pt x="2419" y="268"/>
                    <a:pt x="2419" y="268"/>
                  </a:cubicBezTo>
                  <a:cubicBezTo>
                    <a:pt x="2419" y="284"/>
                    <a:pt x="2419" y="284"/>
                    <a:pt x="2419" y="284"/>
                  </a:cubicBezTo>
                  <a:cubicBezTo>
                    <a:pt x="2403" y="284"/>
                    <a:pt x="2403" y="284"/>
                    <a:pt x="2403" y="284"/>
                  </a:cubicBezTo>
                  <a:cubicBezTo>
                    <a:pt x="2403" y="268"/>
                    <a:pt x="2403" y="268"/>
                    <a:pt x="2403" y="268"/>
                  </a:cubicBezTo>
                  <a:close/>
                  <a:moveTo>
                    <a:pt x="2403" y="300"/>
                  </a:moveTo>
                  <a:cubicBezTo>
                    <a:pt x="2419" y="300"/>
                    <a:pt x="2419" y="300"/>
                    <a:pt x="2419" y="300"/>
                  </a:cubicBezTo>
                  <a:cubicBezTo>
                    <a:pt x="2419" y="317"/>
                    <a:pt x="2419" y="317"/>
                    <a:pt x="2419" y="317"/>
                  </a:cubicBezTo>
                  <a:cubicBezTo>
                    <a:pt x="2403" y="317"/>
                    <a:pt x="2403" y="317"/>
                    <a:pt x="2403" y="317"/>
                  </a:cubicBezTo>
                  <a:cubicBezTo>
                    <a:pt x="2403" y="300"/>
                    <a:pt x="2403" y="300"/>
                    <a:pt x="2403" y="300"/>
                  </a:cubicBezTo>
                  <a:close/>
                  <a:moveTo>
                    <a:pt x="2403" y="333"/>
                  </a:moveTo>
                  <a:cubicBezTo>
                    <a:pt x="2419" y="333"/>
                    <a:pt x="2419" y="333"/>
                    <a:pt x="2419" y="333"/>
                  </a:cubicBezTo>
                  <a:cubicBezTo>
                    <a:pt x="2419" y="349"/>
                    <a:pt x="2419" y="349"/>
                    <a:pt x="2419" y="349"/>
                  </a:cubicBezTo>
                  <a:cubicBezTo>
                    <a:pt x="2403" y="349"/>
                    <a:pt x="2403" y="349"/>
                    <a:pt x="2403" y="349"/>
                  </a:cubicBezTo>
                  <a:cubicBezTo>
                    <a:pt x="2403" y="333"/>
                    <a:pt x="2403" y="333"/>
                    <a:pt x="2403" y="333"/>
                  </a:cubicBezTo>
                  <a:close/>
                  <a:moveTo>
                    <a:pt x="2403" y="366"/>
                  </a:moveTo>
                  <a:cubicBezTo>
                    <a:pt x="2419" y="366"/>
                    <a:pt x="2419" y="366"/>
                    <a:pt x="2419" y="366"/>
                  </a:cubicBezTo>
                  <a:cubicBezTo>
                    <a:pt x="2419" y="382"/>
                    <a:pt x="2419" y="382"/>
                    <a:pt x="2419" y="382"/>
                  </a:cubicBezTo>
                  <a:cubicBezTo>
                    <a:pt x="2403" y="382"/>
                    <a:pt x="2403" y="382"/>
                    <a:pt x="2403" y="382"/>
                  </a:cubicBezTo>
                  <a:cubicBezTo>
                    <a:pt x="2403" y="366"/>
                    <a:pt x="2403" y="366"/>
                    <a:pt x="2403" y="366"/>
                  </a:cubicBezTo>
                  <a:close/>
                  <a:moveTo>
                    <a:pt x="2403" y="398"/>
                  </a:moveTo>
                  <a:cubicBezTo>
                    <a:pt x="2419" y="398"/>
                    <a:pt x="2419" y="398"/>
                    <a:pt x="2419" y="398"/>
                  </a:cubicBezTo>
                  <a:cubicBezTo>
                    <a:pt x="2419" y="414"/>
                    <a:pt x="2419" y="414"/>
                    <a:pt x="2419" y="414"/>
                  </a:cubicBezTo>
                  <a:cubicBezTo>
                    <a:pt x="2403" y="414"/>
                    <a:pt x="2403" y="414"/>
                    <a:pt x="2403" y="414"/>
                  </a:cubicBezTo>
                  <a:cubicBezTo>
                    <a:pt x="2403" y="398"/>
                    <a:pt x="2403" y="398"/>
                    <a:pt x="2403" y="398"/>
                  </a:cubicBezTo>
                  <a:close/>
                  <a:moveTo>
                    <a:pt x="2403" y="431"/>
                  </a:moveTo>
                  <a:cubicBezTo>
                    <a:pt x="2419" y="431"/>
                    <a:pt x="2419" y="431"/>
                    <a:pt x="2419" y="431"/>
                  </a:cubicBezTo>
                  <a:cubicBezTo>
                    <a:pt x="2419" y="447"/>
                    <a:pt x="2419" y="447"/>
                    <a:pt x="2419" y="447"/>
                  </a:cubicBezTo>
                  <a:cubicBezTo>
                    <a:pt x="2403" y="447"/>
                    <a:pt x="2403" y="447"/>
                    <a:pt x="2403" y="447"/>
                  </a:cubicBezTo>
                  <a:cubicBezTo>
                    <a:pt x="2403" y="431"/>
                    <a:pt x="2403" y="431"/>
                    <a:pt x="2403" y="431"/>
                  </a:cubicBezTo>
                  <a:close/>
                  <a:moveTo>
                    <a:pt x="2403" y="463"/>
                  </a:moveTo>
                  <a:cubicBezTo>
                    <a:pt x="2419" y="463"/>
                    <a:pt x="2419" y="463"/>
                    <a:pt x="2419" y="463"/>
                  </a:cubicBezTo>
                  <a:cubicBezTo>
                    <a:pt x="2419" y="480"/>
                    <a:pt x="2419" y="480"/>
                    <a:pt x="2419" y="480"/>
                  </a:cubicBezTo>
                  <a:cubicBezTo>
                    <a:pt x="2403" y="480"/>
                    <a:pt x="2403" y="480"/>
                    <a:pt x="2403" y="480"/>
                  </a:cubicBezTo>
                  <a:cubicBezTo>
                    <a:pt x="2403" y="463"/>
                    <a:pt x="2403" y="463"/>
                    <a:pt x="2403" y="463"/>
                  </a:cubicBezTo>
                  <a:close/>
                  <a:moveTo>
                    <a:pt x="2403" y="496"/>
                  </a:moveTo>
                  <a:cubicBezTo>
                    <a:pt x="2419" y="496"/>
                    <a:pt x="2419" y="496"/>
                    <a:pt x="2419" y="496"/>
                  </a:cubicBezTo>
                  <a:cubicBezTo>
                    <a:pt x="2419" y="512"/>
                    <a:pt x="2419" y="512"/>
                    <a:pt x="2419" y="512"/>
                  </a:cubicBezTo>
                  <a:cubicBezTo>
                    <a:pt x="2403" y="512"/>
                    <a:pt x="2403" y="512"/>
                    <a:pt x="2403" y="512"/>
                  </a:cubicBezTo>
                  <a:cubicBezTo>
                    <a:pt x="2403" y="496"/>
                    <a:pt x="2403" y="496"/>
                    <a:pt x="2403" y="496"/>
                  </a:cubicBezTo>
                  <a:close/>
                  <a:moveTo>
                    <a:pt x="2403" y="529"/>
                  </a:moveTo>
                  <a:cubicBezTo>
                    <a:pt x="2419" y="529"/>
                    <a:pt x="2419" y="529"/>
                    <a:pt x="2419" y="529"/>
                  </a:cubicBezTo>
                  <a:cubicBezTo>
                    <a:pt x="2419" y="545"/>
                    <a:pt x="2419" y="545"/>
                    <a:pt x="2419" y="545"/>
                  </a:cubicBezTo>
                  <a:cubicBezTo>
                    <a:pt x="2403" y="545"/>
                    <a:pt x="2403" y="545"/>
                    <a:pt x="2403" y="545"/>
                  </a:cubicBezTo>
                  <a:cubicBezTo>
                    <a:pt x="2403" y="529"/>
                    <a:pt x="2403" y="529"/>
                    <a:pt x="2403" y="529"/>
                  </a:cubicBezTo>
                  <a:close/>
                  <a:moveTo>
                    <a:pt x="2403" y="561"/>
                  </a:moveTo>
                  <a:cubicBezTo>
                    <a:pt x="2419" y="561"/>
                    <a:pt x="2419" y="561"/>
                    <a:pt x="2419" y="561"/>
                  </a:cubicBezTo>
                  <a:cubicBezTo>
                    <a:pt x="2419" y="578"/>
                    <a:pt x="2419" y="578"/>
                    <a:pt x="2419" y="578"/>
                  </a:cubicBezTo>
                  <a:cubicBezTo>
                    <a:pt x="2403" y="578"/>
                    <a:pt x="2403" y="578"/>
                    <a:pt x="2403" y="578"/>
                  </a:cubicBezTo>
                  <a:cubicBezTo>
                    <a:pt x="2403" y="561"/>
                    <a:pt x="2403" y="561"/>
                    <a:pt x="2403" y="561"/>
                  </a:cubicBezTo>
                  <a:close/>
                  <a:moveTo>
                    <a:pt x="2403" y="594"/>
                  </a:moveTo>
                  <a:cubicBezTo>
                    <a:pt x="2419" y="594"/>
                    <a:pt x="2419" y="594"/>
                    <a:pt x="2419" y="594"/>
                  </a:cubicBezTo>
                  <a:cubicBezTo>
                    <a:pt x="2419" y="610"/>
                    <a:pt x="2419" y="610"/>
                    <a:pt x="2419" y="610"/>
                  </a:cubicBezTo>
                  <a:cubicBezTo>
                    <a:pt x="2403" y="610"/>
                    <a:pt x="2403" y="610"/>
                    <a:pt x="2403" y="610"/>
                  </a:cubicBezTo>
                  <a:cubicBezTo>
                    <a:pt x="2403" y="594"/>
                    <a:pt x="2403" y="594"/>
                    <a:pt x="2403" y="594"/>
                  </a:cubicBezTo>
                  <a:close/>
                  <a:moveTo>
                    <a:pt x="2403" y="627"/>
                  </a:moveTo>
                  <a:cubicBezTo>
                    <a:pt x="2419" y="627"/>
                    <a:pt x="2419" y="627"/>
                    <a:pt x="2419" y="627"/>
                  </a:cubicBezTo>
                  <a:cubicBezTo>
                    <a:pt x="2419" y="643"/>
                    <a:pt x="2419" y="643"/>
                    <a:pt x="2419" y="643"/>
                  </a:cubicBezTo>
                  <a:cubicBezTo>
                    <a:pt x="2403" y="643"/>
                    <a:pt x="2403" y="643"/>
                    <a:pt x="2403" y="643"/>
                  </a:cubicBezTo>
                  <a:cubicBezTo>
                    <a:pt x="2403" y="627"/>
                    <a:pt x="2403" y="627"/>
                    <a:pt x="2403" y="627"/>
                  </a:cubicBezTo>
                  <a:close/>
                  <a:moveTo>
                    <a:pt x="2403" y="659"/>
                  </a:moveTo>
                  <a:cubicBezTo>
                    <a:pt x="2419" y="659"/>
                    <a:pt x="2419" y="659"/>
                    <a:pt x="2419" y="659"/>
                  </a:cubicBezTo>
                  <a:cubicBezTo>
                    <a:pt x="2419" y="676"/>
                    <a:pt x="2419" y="676"/>
                    <a:pt x="2419" y="676"/>
                  </a:cubicBezTo>
                  <a:cubicBezTo>
                    <a:pt x="2403" y="676"/>
                    <a:pt x="2403" y="676"/>
                    <a:pt x="2403" y="676"/>
                  </a:cubicBezTo>
                  <a:cubicBezTo>
                    <a:pt x="2403" y="659"/>
                    <a:pt x="2403" y="659"/>
                    <a:pt x="2403" y="659"/>
                  </a:cubicBezTo>
                  <a:close/>
                  <a:moveTo>
                    <a:pt x="2403" y="692"/>
                  </a:moveTo>
                  <a:cubicBezTo>
                    <a:pt x="2419" y="692"/>
                    <a:pt x="2419" y="692"/>
                    <a:pt x="2419" y="692"/>
                  </a:cubicBezTo>
                  <a:cubicBezTo>
                    <a:pt x="2419" y="708"/>
                    <a:pt x="2419" y="708"/>
                    <a:pt x="2419" y="708"/>
                  </a:cubicBezTo>
                  <a:cubicBezTo>
                    <a:pt x="2403" y="708"/>
                    <a:pt x="2403" y="708"/>
                    <a:pt x="2403" y="708"/>
                  </a:cubicBezTo>
                  <a:cubicBezTo>
                    <a:pt x="2403" y="692"/>
                    <a:pt x="2403" y="692"/>
                    <a:pt x="2403" y="692"/>
                  </a:cubicBezTo>
                  <a:close/>
                  <a:moveTo>
                    <a:pt x="2403" y="725"/>
                  </a:moveTo>
                  <a:cubicBezTo>
                    <a:pt x="2419" y="725"/>
                    <a:pt x="2419" y="725"/>
                    <a:pt x="2419" y="725"/>
                  </a:cubicBezTo>
                  <a:cubicBezTo>
                    <a:pt x="2419" y="741"/>
                    <a:pt x="2419" y="741"/>
                    <a:pt x="2419" y="741"/>
                  </a:cubicBezTo>
                  <a:cubicBezTo>
                    <a:pt x="2403" y="741"/>
                    <a:pt x="2403" y="741"/>
                    <a:pt x="2403" y="741"/>
                  </a:cubicBezTo>
                  <a:cubicBezTo>
                    <a:pt x="2403" y="725"/>
                    <a:pt x="2403" y="725"/>
                    <a:pt x="2403" y="725"/>
                  </a:cubicBezTo>
                  <a:close/>
                  <a:moveTo>
                    <a:pt x="2403" y="757"/>
                  </a:moveTo>
                  <a:cubicBezTo>
                    <a:pt x="2419" y="757"/>
                    <a:pt x="2419" y="757"/>
                    <a:pt x="2419" y="757"/>
                  </a:cubicBezTo>
                  <a:cubicBezTo>
                    <a:pt x="2419" y="774"/>
                    <a:pt x="2419" y="774"/>
                    <a:pt x="2419" y="774"/>
                  </a:cubicBezTo>
                  <a:cubicBezTo>
                    <a:pt x="2403" y="774"/>
                    <a:pt x="2403" y="774"/>
                    <a:pt x="2403" y="774"/>
                  </a:cubicBezTo>
                  <a:cubicBezTo>
                    <a:pt x="2403" y="757"/>
                    <a:pt x="2403" y="757"/>
                    <a:pt x="2403" y="757"/>
                  </a:cubicBezTo>
                  <a:close/>
                  <a:moveTo>
                    <a:pt x="2403" y="790"/>
                  </a:moveTo>
                  <a:cubicBezTo>
                    <a:pt x="2419" y="790"/>
                    <a:pt x="2419" y="790"/>
                    <a:pt x="2419" y="790"/>
                  </a:cubicBezTo>
                  <a:cubicBezTo>
                    <a:pt x="2419" y="806"/>
                    <a:pt x="2419" y="806"/>
                    <a:pt x="2419" y="806"/>
                  </a:cubicBezTo>
                  <a:cubicBezTo>
                    <a:pt x="2403" y="806"/>
                    <a:pt x="2403" y="806"/>
                    <a:pt x="2403" y="806"/>
                  </a:cubicBezTo>
                  <a:cubicBezTo>
                    <a:pt x="2403" y="790"/>
                    <a:pt x="2403" y="790"/>
                    <a:pt x="2403" y="790"/>
                  </a:cubicBezTo>
                  <a:close/>
                  <a:moveTo>
                    <a:pt x="2403" y="822"/>
                  </a:moveTo>
                  <a:cubicBezTo>
                    <a:pt x="2419" y="822"/>
                    <a:pt x="2419" y="822"/>
                    <a:pt x="2419" y="822"/>
                  </a:cubicBezTo>
                  <a:cubicBezTo>
                    <a:pt x="2419" y="839"/>
                    <a:pt x="2419" y="839"/>
                    <a:pt x="2419" y="839"/>
                  </a:cubicBezTo>
                  <a:cubicBezTo>
                    <a:pt x="2403" y="839"/>
                    <a:pt x="2403" y="839"/>
                    <a:pt x="2403" y="839"/>
                  </a:cubicBezTo>
                  <a:cubicBezTo>
                    <a:pt x="2403" y="822"/>
                    <a:pt x="2403" y="822"/>
                    <a:pt x="2403" y="822"/>
                  </a:cubicBezTo>
                  <a:close/>
                  <a:moveTo>
                    <a:pt x="2403" y="855"/>
                  </a:moveTo>
                  <a:cubicBezTo>
                    <a:pt x="2419" y="855"/>
                    <a:pt x="2419" y="855"/>
                    <a:pt x="2419" y="855"/>
                  </a:cubicBezTo>
                  <a:cubicBezTo>
                    <a:pt x="2419" y="871"/>
                    <a:pt x="2419" y="871"/>
                    <a:pt x="2419" y="871"/>
                  </a:cubicBezTo>
                  <a:cubicBezTo>
                    <a:pt x="2403" y="871"/>
                    <a:pt x="2403" y="871"/>
                    <a:pt x="2403" y="871"/>
                  </a:cubicBezTo>
                  <a:cubicBezTo>
                    <a:pt x="2403" y="855"/>
                    <a:pt x="2403" y="855"/>
                    <a:pt x="2403" y="855"/>
                  </a:cubicBezTo>
                  <a:close/>
                  <a:moveTo>
                    <a:pt x="2403" y="888"/>
                  </a:moveTo>
                  <a:cubicBezTo>
                    <a:pt x="2419" y="888"/>
                    <a:pt x="2419" y="888"/>
                    <a:pt x="2419" y="888"/>
                  </a:cubicBezTo>
                  <a:cubicBezTo>
                    <a:pt x="2419" y="904"/>
                    <a:pt x="2419" y="904"/>
                    <a:pt x="2419" y="904"/>
                  </a:cubicBezTo>
                  <a:cubicBezTo>
                    <a:pt x="2403" y="904"/>
                    <a:pt x="2403" y="904"/>
                    <a:pt x="2403" y="904"/>
                  </a:cubicBezTo>
                  <a:cubicBezTo>
                    <a:pt x="2403" y="888"/>
                    <a:pt x="2403" y="888"/>
                    <a:pt x="2403" y="888"/>
                  </a:cubicBezTo>
                  <a:close/>
                  <a:moveTo>
                    <a:pt x="2403" y="920"/>
                  </a:moveTo>
                  <a:cubicBezTo>
                    <a:pt x="2419" y="920"/>
                    <a:pt x="2419" y="920"/>
                    <a:pt x="2419" y="920"/>
                  </a:cubicBezTo>
                  <a:cubicBezTo>
                    <a:pt x="2419" y="937"/>
                    <a:pt x="2419" y="937"/>
                    <a:pt x="2419" y="937"/>
                  </a:cubicBezTo>
                  <a:cubicBezTo>
                    <a:pt x="2403" y="937"/>
                    <a:pt x="2403" y="937"/>
                    <a:pt x="2403" y="937"/>
                  </a:cubicBezTo>
                  <a:cubicBezTo>
                    <a:pt x="2403" y="920"/>
                    <a:pt x="2403" y="920"/>
                    <a:pt x="2403" y="920"/>
                  </a:cubicBezTo>
                  <a:close/>
                  <a:moveTo>
                    <a:pt x="2403" y="953"/>
                  </a:moveTo>
                  <a:cubicBezTo>
                    <a:pt x="2419" y="953"/>
                    <a:pt x="2419" y="953"/>
                    <a:pt x="2419" y="953"/>
                  </a:cubicBezTo>
                  <a:cubicBezTo>
                    <a:pt x="2419" y="969"/>
                    <a:pt x="2419" y="969"/>
                    <a:pt x="2419" y="969"/>
                  </a:cubicBezTo>
                  <a:cubicBezTo>
                    <a:pt x="2403" y="969"/>
                    <a:pt x="2403" y="969"/>
                    <a:pt x="2403" y="969"/>
                  </a:cubicBezTo>
                  <a:cubicBezTo>
                    <a:pt x="2403" y="953"/>
                    <a:pt x="2403" y="953"/>
                    <a:pt x="2403" y="953"/>
                  </a:cubicBezTo>
                  <a:close/>
                  <a:moveTo>
                    <a:pt x="2408" y="974"/>
                  </a:moveTo>
                  <a:cubicBezTo>
                    <a:pt x="2408" y="990"/>
                    <a:pt x="2408" y="990"/>
                    <a:pt x="2408" y="990"/>
                  </a:cubicBezTo>
                  <a:cubicBezTo>
                    <a:pt x="2391" y="990"/>
                    <a:pt x="2391" y="990"/>
                    <a:pt x="2391" y="990"/>
                  </a:cubicBezTo>
                  <a:cubicBezTo>
                    <a:pt x="2391" y="974"/>
                    <a:pt x="2391" y="974"/>
                    <a:pt x="2391" y="974"/>
                  </a:cubicBezTo>
                  <a:cubicBezTo>
                    <a:pt x="2408" y="974"/>
                    <a:pt x="2408" y="974"/>
                    <a:pt x="2408" y="974"/>
                  </a:cubicBezTo>
                  <a:close/>
                  <a:moveTo>
                    <a:pt x="2375" y="974"/>
                  </a:moveTo>
                  <a:cubicBezTo>
                    <a:pt x="2375" y="990"/>
                    <a:pt x="2375" y="990"/>
                    <a:pt x="2375" y="990"/>
                  </a:cubicBezTo>
                  <a:cubicBezTo>
                    <a:pt x="2359" y="990"/>
                    <a:pt x="2359" y="990"/>
                    <a:pt x="2359" y="990"/>
                  </a:cubicBezTo>
                  <a:cubicBezTo>
                    <a:pt x="2359" y="974"/>
                    <a:pt x="2359" y="974"/>
                    <a:pt x="2359" y="974"/>
                  </a:cubicBezTo>
                  <a:cubicBezTo>
                    <a:pt x="2375" y="974"/>
                    <a:pt x="2375" y="974"/>
                    <a:pt x="2375" y="974"/>
                  </a:cubicBezTo>
                  <a:close/>
                  <a:moveTo>
                    <a:pt x="2342" y="974"/>
                  </a:moveTo>
                  <a:cubicBezTo>
                    <a:pt x="2342" y="990"/>
                    <a:pt x="2342" y="990"/>
                    <a:pt x="2342" y="990"/>
                  </a:cubicBezTo>
                  <a:cubicBezTo>
                    <a:pt x="2326" y="990"/>
                    <a:pt x="2326" y="990"/>
                    <a:pt x="2326" y="990"/>
                  </a:cubicBezTo>
                  <a:cubicBezTo>
                    <a:pt x="2326" y="974"/>
                    <a:pt x="2326" y="974"/>
                    <a:pt x="2326" y="974"/>
                  </a:cubicBezTo>
                  <a:cubicBezTo>
                    <a:pt x="2342" y="974"/>
                    <a:pt x="2342" y="974"/>
                    <a:pt x="2342" y="974"/>
                  </a:cubicBezTo>
                  <a:close/>
                  <a:moveTo>
                    <a:pt x="2310" y="974"/>
                  </a:moveTo>
                  <a:cubicBezTo>
                    <a:pt x="2310" y="990"/>
                    <a:pt x="2310" y="990"/>
                    <a:pt x="2310" y="990"/>
                  </a:cubicBezTo>
                  <a:cubicBezTo>
                    <a:pt x="2293" y="990"/>
                    <a:pt x="2293" y="990"/>
                    <a:pt x="2293" y="990"/>
                  </a:cubicBezTo>
                  <a:cubicBezTo>
                    <a:pt x="2293" y="974"/>
                    <a:pt x="2293" y="974"/>
                    <a:pt x="2293" y="974"/>
                  </a:cubicBezTo>
                  <a:cubicBezTo>
                    <a:pt x="2310" y="974"/>
                    <a:pt x="2310" y="974"/>
                    <a:pt x="2310" y="974"/>
                  </a:cubicBezTo>
                  <a:close/>
                  <a:moveTo>
                    <a:pt x="2277" y="974"/>
                  </a:moveTo>
                  <a:cubicBezTo>
                    <a:pt x="2277" y="990"/>
                    <a:pt x="2277" y="990"/>
                    <a:pt x="2277" y="990"/>
                  </a:cubicBezTo>
                  <a:cubicBezTo>
                    <a:pt x="2261" y="990"/>
                    <a:pt x="2261" y="990"/>
                    <a:pt x="2261" y="990"/>
                  </a:cubicBezTo>
                  <a:cubicBezTo>
                    <a:pt x="2261" y="974"/>
                    <a:pt x="2261" y="974"/>
                    <a:pt x="2261" y="974"/>
                  </a:cubicBezTo>
                  <a:cubicBezTo>
                    <a:pt x="2277" y="974"/>
                    <a:pt x="2277" y="974"/>
                    <a:pt x="2277" y="974"/>
                  </a:cubicBezTo>
                  <a:close/>
                  <a:moveTo>
                    <a:pt x="2244" y="974"/>
                  </a:moveTo>
                  <a:cubicBezTo>
                    <a:pt x="2244" y="990"/>
                    <a:pt x="2244" y="990"/>
                    <a:pt x="2244" y="990"/>
                  </a:cubicBezTo>
                  <a:cubicBezTo>
                    <a:pt x="2228" y="990"/>
                    <a:pt x="2228" y="990"/>
                    <a:pt x="2228" y="990"/>
                  </a:cubicBezTo>
                  <a:cubicBezTo>
                    <a:pt x="2228" y="974"/>
                    <a:pt x="2228" y="974"/>
                    <a:pt x="2228" y="974"/>
                  </a:cubicBezTo>
                  <a:cubicBezTo>
                    <a:pt x="2244" y="974"/>
                    <a:pt x="2244" y="974"/>
                    <a:pt x="2244" y="974"/>
                  </a:cubicBezTo>
                  <a:close/>
                  <a:moveTo>
                    <a:pt x="2212" y="974"/>
                  </a:moveTo>
                  <a:cubicBezTo>
                    <a:pt x="2212" y="990"/>
                    <a:pt x="2212" y="990"/>
                    <a:pt x="2212" y="990"/>
                  </a:cubicBezTo>
                  <a:cubicBezTo>
                    <a:pt x="2195" y="990"/>
                    <a:pt x="2195" y="990"/>
                    <a:pt x="2195" y="990"/>
                  </a:cubicBezTo>
                  <a:cubicBezTo>
                    <a:pt x="2195" y="974"/>
                    <a:pt x="2195" y="974"/>
                    <a:pt x="2195" y="974"/>
                  </a:cubicBezTo>
                  <a:cubicBezTo>
                    <a:pt x="2212" y="974"/>
                    <a:pt x="2212" y="974"/>
                    <a:pt x="2212" y="974"/>
                  </a:cubicBezTo>
                  <a:close/>
                  <a:moveTo>
                    <a:pt x="2179" y="974"/>
                  </a:moveTo>
                  <a:cubicBezTo>
                    <a:pt x="2179" y="990"/>
                    <a:pt x="2179" y="990"/>
                    <a:pt x="2179" y="990"/>
                  </a:cubicBezTo>
                  <a:cubicBezTo>
                    <a:pt x="2163" y="990"/>
                    <a:pt x="2163" y="990"/>
                    <a:pt x="2163" y="990"/>
                  </a:cubicBezTo>
                  <a:cubicBezTo>
                    <a:pt x="2163" y="974"/>
                    <a:pt x="2163" y="974"/>
                    <a:pt x="2163" y="974"/>
                  </a:cubicBezTo>
                  <a:cubicBezTo>
                    <a:pt x="2179" y="974"/>
                    <a:pt x="2179" y="974"/>
                    <a:pt x="2179" y="974"/>
                  </a:cubicBezTo>
                  <a:close/>
                  <a:moveTo>
                    <a:pt x="2146" y="974"/>
                  </a:moveTo>
                  <a:cubicBezTo>
                    <a:pt x="2146" y="990"/>
                    <a:pt x="2146" y="990"/>
                    <a:pt x="2146" y="990"/>
                  </a:cubicBezTo>
                  <a:cubicBezTo>
                    <a:pt x="2130" y="990"/>
                    <a:pt x="2130" y="990"/>
                    <a:pt x="2130" y="990"/>
                  </a:cubicBezTo>
                  <a:cubicBezTo>
                    <a:pt x="2130" y="974"/>
                    <a:pt x="2130" y="974"/>
                    <a:pt x="2130" y="974"/>
                  </a:cubicBezTo>
                  <a:cubicBezTo>
                    <a:pt x="2146" y="974"/>
                    <a:pt x="2146" y="974"/>
                    <a:pt x="2146" y="974"/>
                  </a:cubicBezTo>
                  <a:close/>
                  <a:moveTo>
                    <a:pt x="2114" y="974"/>
                  </a:moveTo>
                  <a:cubicBezTo>
                    <a:pt x="2114" y="990"/>
                    <a:pt x="2114" y="990"/>
                    <a:pt x="2114" y="990"/>
                  </a:cubicBezTo>
                  <a:cubicBezTo>
                    <a:pt x="2097" y="990"/>
                    <a:pt x="2097" y="990"/>
                    <a:pt x="2097" y="990"/>
                  </a:cubicBezTo>
                  <a:cubicBezTo>
                    <a:pt x="2097" y="974"/>
                    <a:pt x="2097" y="974"/>
                    <a:pt x="2097" y="974"/>
                  </a:cubicBezTo>
                  <a:cubicBezTo>
                    <a:pt x="2114" y="974"/>
                    <a:pt x="2114" y="974"/>
                    <a:pt x="2114" y="974"/>
                  </a:cubicBezTo>
                  <a:close/>
                  <a:moveTo>
                    <a:pt x="2081" y="974"/>
                  </a:moveTo>
                  <a:cubicBezTo>
                    <a:pt x="2081" y="990"/>
                    <a:pt x="2081" y="990"/>
                    <a:pt x="2081" y="990"/>
                  </a:cubicBezTo>
                  <a:cubicBezTo>
                    <a:pt x="2065" y="990"/>
                    <a:pt x="2065" y="990"/>
                    <a:pt x="2065" y="990"/>
                  </a:cubicBezTo>
                  <a:cubicBezTo>
                    <a:pt x="2065" y="974"/>
                    <a:pt x="2065" y="974"/>
                    <a:pt x="2065" y="974"/>
                  </a:cubicBezTo>
                  <a:cubicBezTo>
                    <a:pt x="2081" y="974"/>
                    <a:pt x="2081" y="974"/>
                    <a:pt x="2081" y="974"/>
                  </a:cubicBezTo>
                  <a:close/>
                  <a:moveTo>
                    <a:pt x="2049" y="974"/>
                  </a:moveTo>
                  <a:cubicBezTo>
                    <a:pt x="2049" y="990"/>
                    <a:pt x="2049" y="990"/>
                    <a:pt x="2049" y="990"/>
                  </a:cubicBezTo>
                  <a:cubicBezTo>
                    <a:pt x="2032" y="990"/>
                    <a:pt x="2032" y="990"/>
                    <a:pt x="2032" y="990"/>
                  </a:cubicBezTo>
                  <a:cubicBezTo>
                    <a:pt x="2032" y="974"/>
                    <a:pt x="2032" y="974"/>
                    <a:pt x="2032" y="974"/>
                  </a:cubicBezTo>
                  <a:cubicBezTo>
                    <a:pt x="2049" y="974"/>
                    <a:pt x="2049" y="974"/>
                    <a:pt x="2049" y="974"/>
                  </a:cubicBezTo>
                  <a:close/>
                  <a:moveTo>
                    <a:pt x="2016" y="974"/>
                  </a:moveTo>
                  <a:cubicBezTo>
                    <a:pt x="2016" y="990"/>
                    <a:pt x="2016" y="990"/>
                    <a:pt x="2016" y="990"/>
                  </a:cubicBezTo>
                  <a:cubicBezTo>
                    <a:pt x="2000" y="990"/>
                    <a:pt x="2000" y="990"/>
                    <a:pt x="2000" y="990"/>
                  </a:cubicBezTo>
                  <a:cubicBezTo>
                    <a:pt x="2000" y="974"/>
                    <a:pt x="2000" y="974"/>
                    <a:pt x="2000" y="974"/>
                  </a:cubicBezTo>
                  <a:cubicBezTo>
                    <a:pt x="2016" y="974"/>
                    <a:pt x="2016" y="974"/>
                    <a:pt x="2016" y="974"/>
                  </a:cubicBezTo>
                  <a:close/>
                  <a:moveTo>
                    <a:pt x="1983" y="974"/>
                  </a:moveTo>
                  <a:cubicBezTo>
                    <a:pt x="1983" y="990"/>
                    <a:pt x="1983" y="990"/>
                    <a:pt x="1983" y="990"/>
                  </a:cubicBezTo>
                  <a:cubicBezTo>
                    <a:pt x="1967" y="990"/>
                    <a:pt x="1967" y="990"/>
                    <a:pt x="1967" y="990"/>
                  </a:cubicBezTo>
                  <a:cubicBezTo>
                    <a:pt x="1967" y="974"/>
                    <a:pt x="1967" y="974"/>
                    <a:pt x="1967" y="974"/>
                  </a:cubicBezTo>
                  <a:cubicBezTo>
                    <a:pt x="1983" y="974"/>
                    <a:pt x="1983" y="974"/>
                    <a:pt x="1983" y="974"/>
                  </a:cubicBezTo>
                  <a:close/>
                  <a:moveTo>
                    <a:pt x="1951" y="974"/>
                  </a:moveTo>
                  <a:cubicBezTo>
                    <a:pt x="1951" y="990"/>
                    <a:pt x="1951" y="990"/>
                    <a:pt x="1951" y="990"/>
                  </a:cubicBezTo>
                  <a:cubicBezTo>
                    <a:pt x="1941" y="990"/>
                    <a:pt x="1941" y="990"/>
                    <a:pt x="1941" y="990"/>
                  </a:cubicBezTo>
                  <a:cubicBezTo>
                    <a:pt x="1941" y="989"/>
                    <a:pt x="1941" y="989"/>
                    <a:pt x="1941" y="989"/>
                  </a:cubicBezTo>
                  <a:cubicBezTo>
                    <a:pt x="1933" y="989"/>
                    <a:pt x="1933" y="989"/>
                    <a:pt x="1933" y="989"/>
                  </a:cubicBezTo>
                  <a:cubicBezTo>
                    <a:pt x="1933" y="982"/>
                    <a:pt x="1933" y="982"/>
                    <a:pt x="1933" y="982"/>
                  </a:cubicBezTo>
                  <a:cubicBezTo>
                    <a:pt x="1933" y="974"/>
                    <a:pt x="1933" y="974"/>
                    <a:pt x="1933" y="974"/>
                  </a:cubicBezTo>
                  <a:cubicBezTo>
                    <a:pt x="1941" y="974"/>
                    <a:pt x="1941" y="974"/>
                    <a:pt x="1941" y="974"/>
                  </a:cubicBezTo>
                  <a:cubicBezTo>
                    <a:pt x="1951" y="974"/>
                    <a:pt x="1951" y="974"/>
                    <a:pt x="1951" y="974"/>
                  </a:cubicBezTo>
                  <a:close/>
                  <a:moveTo>
                    <a:pt x="1933" y="1005"/>
                  </a:moveTo>
                  <a:cubicBezTo>
                    <a:pt x="1949" y="1005"/>
                    <a:pt x="1949" y="1005"/>
                    <a:pt x="1949" y="1005"/>
                  </a:cubicBezTo>
                  <a:cubicBezTo>
                    <a:pt x="1949" y="1022"/>
                    <a:pt x="1949" y="1022"/>
                    <a:pt x="1949" y="1022"/>
                  </a:cubicBezTo>
                  <a:cubicBezTo>
                    <a:pt x="1933" y="1022"/>
                    <a:pt x="1933" y="1022"/>
                    <a:pt x="1933" y="1022"/>
                  </a:cubicBezTo>
                  <a:cubicBezTo>
                    <a:pt x="1933" y="1005"/>
                    <a:pt x="1933" y="1005"/>
                    <a:pt x="1933" y="1005"/>
                  </a:cubicBezTo>
                  <a:close/>
                  <a:moveTo>
                    <a:pt x="1933" y="1038"/>
                  </a:moveTo>
                  <a:cubicBezTo>
                    <a:pt x="1949" y="1038"/>
                    <a:pt x="1949" y="1038"/>
                    <a:pt x="1949" y="1038"/>
                  </a:cubicBezTo>
                  <a:cubicBezTo>
                    <a:pt x="1949" y="1054"/>
                    <a:pt x="1949" y="1054"/>
                    <a:pt x="1949" y="1054"/>
                  </a:cubicBezTo>
                  <a:cubicBezTo>
                    <a:pt x="1933" y="1054"/>
                    <a:pt x="1933" y="1054"/>
                    <a:pt x="1933" y="1054"/>
                  </a:cubicBezTo>
                  <a:cubicBezTo>
                    <a:pt x="1933" y="1038"/>
                    <a:pt x="1933" y="1038"/>
                    <a:pt x="1933" y="1038"/>
                  </a:cubicBezTo>
                  <a:close/>
                  <a:moveTo>
                    <a:pt x="1933" y="1071"/>
                  </a:moveTo>
                  <a:cubicBezTo>
                    <a:pt x="1949" y="1071"/>
                    <a:pt x="1949" y="1071"/>
                    <a:pt x="1949" y="1071"/>
                  </a:cubicBezTo>
                  <a:cubicBezTo>
                    <a:pt x="1949" y="1087"/>
                    <a:pt x="1949" y="1087"/>
                    <a:pt x="1949" y="1087"/>
                  </a:cubicBezTo>
                  <a:cubicBezTo>
                    <a:pt x="1933" y="1087"/>
                    <a:pt x="1933" y="1087"/>
                    <a:pt x="1933" y="1087"/>
                  </a:cubicBezTo>
                  <a:cubicBezTo>
                    <a:pt x="1933" y="1071"/>
                    <a:pt x="1933" y="1071"/>
                    <a:pt x="1933" y="1071"/>
                  </a:cubicBezTo>
                  <a:close/>
                  <a:moveTo>
                    <a:pt x="1933" y="1103"/>
                  </a:moveTo>
                  <a:cubicBezTo>
                    <a:pt x="1949" y="1103"/>
                    <a:pt x="1949" y="1103"/>
                    <a:pt x="1949" y="1103"/>
                  </a:cubicBezTo>
                  <a:cubicBezTo>
                    <a:pt x="1949" y="1120"/>
                    <a:pt x="1949" y="1120"/>
                    <a:pt x="1949" y="1120"/>
                  </a:cubicBezTo>
                  <a:cubicBezTo>
                    <a:pt x="1933" y="1120"/>
                    <a:pt x="1933" y="1120"/>
                    <a:pt x="1933" y="1120"/>
                  </a:cubicBezTo>
                  <a:cubicBezTo>
                    <a:pt x="1933" y="1103"/>
                    <a:pt x="1933" y="1103"/>
                    <a:pt x="1933" y="1103"/>
                  </a:cubicBezTo>
                  <a:close/>
                  <a:moveTo>
                    <a:pt x="1933" y="1136"/>
                  </a:moveTo>
                  <a:cubicBezTo>
                    <a:pt x="1949" y="1136"/>
                    <a:pt x="1949" y="1136"/>
                    <a:pt x="1949" y="1136"/>
                  </a:cubicBezTo>
                  <a:cubicBezTo>
                    <a:pt x="1949" y="1152"/>
                    <a:pt x="1949" y="1152"/>
                    <a:pt x="1949" y="1152"/>
                  </a:cubicBezTo>
                  <a:cubicBezTo>
                    <a:pt x="1933" y="1152"/>
                    <a:pt x="1933" y="1152"/>
                    <a:pt x="1933" y="1152"/>
                  </a:cubicBezTo>
                  <a:cubicBezTo>
                    <a:pt x="1933" y="1136"/>
                    <a:pt x="1933" y="1136"/>
                    <a:pt x="1933" y="1136"/>
                  </a:cubicBezTo>
                  <a:close/>
                  <a:moveTo>
                    <a:pt x="1933" y="1169"/>
                  </a:moveTo>
                  <a:cubicBezTo>
                    <a:pt x="1949" y="1169"/>
                    <a:pt x="1949" y="1169"/>
                    <a:pt x="1949" y="1169"/>
                  </a:cubicBezTo>
                  <a:cubicBezTo>
                    <a:pt x="1949" y="1185"/>
                    <a:pt x="1949" y="1185"/>
                    <a:pt x="1949" y="1185"/>
                  </a:cubicBezTo>
                  <a:cubicBezTo>
                    <a:pt x="1933" y="1185"/>
                    <a:pt x="1933" y="1185"/>
                    <a:pt x="1933" y="1185"/>
                  </a:cubicBezTo>
                  <a:cubicBezTo>
                    <a:pt x="1933" y="1169"/>
                    <a:pt x="1933" y="1169"/>
                    <a:pt x="1933" y="1169"/>
                  </a:cubicBezTo>
                  <a:close/>
                  <a:moveTo>
                    <a:pt x="1933" y="1201"/>
                  </a:moveTo>
                  <a:cubicBezTo>
                    <a:pt x="1949" y="1201"/>
                    <a:pt x="1949" y="1201"/>
                    <a:pt x="1949" y="1201"/>
                  </a:cubicBezTo>
                  <a:cubicBezTo>
                    <a:pt x="1949" y="1218"/>
                    <a:pt x="1949" y="1218"/>
                    <a:pt x="1949" y="1218"/>
                  </a:cubicBezTo>
                  <a:cubicBezTo>
                    <a:pt x="1933" y="1218"/>
                    <a:pt x="1933" y="1218"/>
                    <a:pt x="1933" y="1218"/>
                  </a:cubicBezTo>
                  <a:cubicBezTo>
                    <a:pt x="1933" y="1201"/>
                    <a:pt x="1933" y="1201"/>
                    <a:pt x="1933" y="1201"/>
                  </a:cubicBezTo>
                  <a:close/>
                  <a:moveTo>
                    <a:pt x="1933" y="1234"/>
                  </a:moveTo>
                  <a:cubicBezTo>
                    <a:pt x="1949" y="1234"/>
                    <a:pt x="1949" y="1234"/>
                    <a:pt x="1949" y="1234"/>
                  </a:cubicBezTo>
                  <a:cubicBezTo>
                    <a:pt x="1949" y="1250"/>
                    <a:pt x="1949" y="1250"/>
                    <a:pt x="1949" y="1250"/>
                  </a:cubicBezTo>
                  <a:cubicBezTo>
                    <a:pt x="1933" y="1250"/>
                    <a:pt x="1933" y="1250"/>
                    <a:pt x="1933" y="1250"/>
                  </a:cubicBezTo>
                  <a:cubicBezTo>
                    <a:pt x="1933" y="1234"/>
                    <a:pt x="1933" y="1234"/>
                    <a:pt x="1933" y="1234"/>
                  </a:cubicBezTo>
                  <a:close/>
                  <a:moveTo>
                    <a:pt x="1933" y="1266"/>
                  </a:moveTo>
                  <a:cubicBezTo>
                    <a:pt x="1949" y="1266"/>
                    <a:pt x="1949" y="1266"/>
                    <a:pt x="1949" y="1266"/>
                  </a:cubicBezTo>
                  <a:cubicBezTo>
                    <a:pt x="1949" y="1283"/>
                    <a:pt x="1949" y="1283"/>
                    <a:pt x="1949" y="1283"/>
                  </a:cubicBezTo>
                  <a:cubicBezTo>
                    <a:pt x="1933" y="1283"/>
                    <a:pt x="1933" y="1283"/>
                    <a:pt x="1933" y="1283"/>
                  </a:cubicBezTo>
                  <a:cubicBezTo>
                    <a:pt x="1933" y="1266"/>
                    <a:pt x="1933" y="1266"/>
                    <a:pt x="1933" y="1266"/>
                  </a:cubicBezTo>
                  <a:close/>
                  <a:moveTo>
                    <a:pt x="1933" y="1299"/>
                  </a:moveTo>
                  <a:cubicBezTo>
                    <a:pt x="1949" y="1299"/>
                    <a:pt x="1949" y="1299"/>
                    <a:pt x="1949" y="1299"/>
                  </a:cubicBezTo>
                  <a:cubicBezTo>
                    <a:pt x="1949" y="1315"/>
                    <a:pt x="1949" y="1315"/>
                    <a:pt x="1949" y="1315"/>
                  </a:cubicBezTo>
                  <a:cubicBezTo>
                    <a:pt x="1933" y="1315"/>
                    <a:pt x="1933" y="1315"/>
                    <a:pt x="1933" y="1315"/>
                  </a:cubicBezTo>
                  <a:cubicBezTo>
                    <a:pt x="1933" y="1299"/>
                    <a:pt x="1933" y="1299"/>
                    <a:pt x="1933" y="1299"/>
                  </a:cubicBezTo>
                  <a:close/>
                  <a:moveTo>
                    <a:pt x="1933" y="1332"/>
                  </a:moveTo>
                  <a:cubicBezTo>
                    <a:pt x="1949" y="1332"/>
                    <a:pt x="1949" y="1332"/>
                    <a:pt x="1949" y="1332"/>
                  </a:cubicBezTo>
                  <a:cubicBezTo>
                    <a:pt x="1949" y="1348"/>
                    <a:pt x="1949" y="1348"/>
                    <a:pt x="1949" y="1348"/>
                  </a:cubicBezTo>
                  <a:cubicBezTo>
                    <a:pt x="1933" y="1348"/>
                    <a:pt x="1933" y="1348"/>
                    <a:pt x="1933" y="1348"/>
                  </a:cubicBezTo>
                  <a:cubicBezTo>
                    <a:pt x="1933" y="1332"/>
                    <a:pt x="1933" y="1332"/>
                    <a:pt x="1933" y="1332"/>
                  </a:cubicBezTo>
                  <a:close/>
                  <a:moveTo>
                    <a:pt x="1933" y="1364"/>
                  </a:moveTo>
                  <a:cubicBezTo>
                    <a:pt x="1949" y="1364"/>
                    <a:pt x="1949" y="1364"/>
                    <a:pt x="1949" y="1364"/>
                  </a:cubicBezTo>
                  <a:cubicBezTo>
                    <a:pt x="1949" y="1381"/>
                    <a:pt x="1949" y="1381"/>
                    <a:pt x="1949" y="1381"/>
                  </a:cubicBezTo>
                  <a:cubicBezTo>
                    <a:pt x="1933" y="1381"/>
                    <a:pt x="1933" y="1381"/>
                    <a:pt x="1933" y="1381"/>
                  </a:cubicBezTo>
                  <a:cubicBezTo>
                    <a:pt x="1933" y="1364"/>
                    <a:pt x="1933" y="1364"/>
                    <a:pt x="1933" y="1364"/>
                  </a:cubicBezTo>
                  <a:close/>
                  <a:moveTo>
                    <a:pt x="1933" y="1397"/>
                  </a:moveTo>
                  <a:cubicBezTo>
                    <a:pt x="1949" y="1397"/>
                    <a:pt x="1949" y="1397"/>
                    <a:pt x="1949" y="1397"/>
                  </a:cubicBezTo>
                  <a:cubicBezTo>
                    <a:pt x="1949" y="1413"/>
                    <a:pt x="1949" y="1413"/>
                    <a:pt x="1949" y="1413"/>
                  </a:cubicBezTo>
                  <a:cubicBezTo>
                    <a:pt x="1933" y="1413"/>
                    <a:pt x="1933" y="1413"/>
                    <a:pt x="1933" y="1413"/>
                  </a:cubicBezTo>
                  <a:cubicBezTo>
                    <a:pt x="1933" y="1397"/>
                    <a:pt x="1933" y="1397"/>
                    <a:pt x="1933" y="1397"/>
                  </a:cubicBezTo>
                  <a:close/>
                  <a:moveTo>
                    <a:pt x="1933" y="1430"/>
                  </a:moveTo>
                  <a:cubicBezTo>
                    <a:pt x="1949" y="1430"/>
                    <a:pt x="1949" y="1430"/>
                    <a:pt x="1949" y="1430"/>
                  </a:cubicBezTo>
                  <a:cubicBezTo>
                    <a:pt x="1949" y="1446"/>
                    <a:pt x="1949" y="1446"/>
                    <a:pt x="1949" y="1446"/>
                  </a:cubicBezTo>
                  <a:cubicBezTo>
                    <a:pt x="1933" y="1446"/>
                    <a:pt x="1933" y="1446"/>
                    <a:pt x="1933" y="1446"/>
                  </a:cubicBezTo>
                  <a:cubicBezTo>
                    <a:pt x="1933" y="1430"/>
                    <a:pt x="1933" y="1430"/>
                    <a:pt x="1933" y="1430"/>
                  </a:cubicBezTo>
                  <a:close/>
                  <a:moveTo>
                    <a:pt x="1933" y="1462"/>
                  </a:moveTo>
                  <a:cubicBezTo>
                    <a:pt x="1949" y="1462"/>
                    <a:pt x="1949" y="1462"/>
                    <a:pt x="1949" y="1462"/>
                  </a:cubicBezTo>
                  <a:cubicBezTo>
                    <a:pt x="1949" y="1479"/>
                    <a:pt x="1949" y="1479"/>
                    <a:pt x="1949" y="1479"/>
                  </a:cubicBezTo>
                  <a:cubicBezTo>
                    <a:pt x="1933" y="1479"/>
                    <a:pt x="1933" y="1479"/>
                    <a:pt x="1933" y="1479"/>
                  </a:cubicBezTo>
                  <a:cubicBezTo>
                    <a:pt x="1933" y="1462"/>
                    <a:pt x="1933" y="1462"/>
                    <a:pt x="1933" y="1462"/>
                  </a:cubicBezTo>
                  <a:close/>
                  <a:moveTo>
                    <a:pt x="2265" y="402"/>
                  </a:moveTo>
                  <a:cubicBezTo>
                    <a:pt x="2281" y="402"/>
                    <a:pt x="2281" y="402"/>
                    <a:pt x="2281" y="402"/>
                  </a:cubicBezTo>
                  <a:cubicBezTo>
                    <a:pt x="2281" y="418"/>
                    <a:pt x="2281" y="418"/>
                    <a:pt x="2281" y="418"/>
                  </a:cubicBezTo>
                  <a:cubicBezTo>
                    <a:pt x="2265" y="418"/>
                    <a:pt x="2265" y="418"/>
                    <a:pt x="2265" y="418"/>
                  </a:cubicBezTo>
                  <a:cubicBezTo>
                    <a:pt x="2265" y="402"/>
                    <a:pt x="2265" y="402"/>
                    <a:pt x="2265" y="402"/>
                  </a:cubicBezTo>
                  <a:close/>
                  <a:moveTo>
                    <a:pt x="2265" y="434"/>
                  </a:moveTo>
                  <a:cubicBezTo>
                    <a:pt x="2281" y="434"/>
                    <a:pt x="2281" y="434"/>
                    <a:pt x="2281" y="434"/>
                  </a:cubicBezTo>
                  <a:cubicBezTo>
                    <a:pt x="2281" y="451"/>
                    <a:pt x="2281" y="451"/>
                    <a:pt x="2281" y="451"/>
                  </a:cubicBezTo>
                  <a:cubicBezTo>
                    <a:pt x="2265" y="451"/>
                    <a:pt x="2265" y="451"/>
                    <a:pt x="2265" y="451"/>
                  </a:cubicBezTo>
                  <a:cubicBezTo>
                    <a:pt x="2265" y="434"/>
                    <a:pt x="2265" y="434"/>
                    <a:pt x="2265" y="434"/>
                  </a:cubicBezTo>
                  <a:close/>
                  <a:moveTo>
                    <a:pt x="2265" y="467"/>
                  </a:moveTo>
                  <a:cubicBezTo>
                    <a:pt x="2281" y="467"/>
                    <a:pt x="2281" y="467"/>
                    <a:pt x="2281" y="467"/>
                  </a:cubicBezTo>
                  <a:cubicBezTo>
                    <a:pt x="2281" y="483"/>
                    <a:pt x="2281" y="483"/>
                    <a:pt x="2281" y="483"/>
                  </a:cubicBezTo>
                  <a:cubicBezTo>
                    <a:pt x="2265" y="483"/>
                    <a:pt x="2265" y="483"/>
                    <a:pt x="2265" y="483"/>
                  </a:cubicBezTo>
                  <a:cubicBezTo>
                    <a:pt x="2265" y="467"/>
                    <a:pt x="2265" y="467"/>
                    <a:pt x="2265" y="467"/>
                  </a:cubicBezTo>
                  <a:close/>
                  <a:moveTo>
                    <a:pt x="2265" y="500"/>
                  </a:moveTo>
                  <a:cubicBezTo>
                    <a:pt x="2281" y="500"/>
                    <a:pt x="2281" y="500"/>
                    <a:pt x="2281" y="500"/>
                  </a:cubicBezTo>
                  <a:cubicBezTo>
                    <a:pt x="2281" y="516"/>
                    <a:pt x="2281" y="516"/>
                    <a:pt x="2281" y="516"/>
                  </a:cubicBezTo>
                  <a:cubicBezTo>
                    <a:pt x="2265" y="516"/>
                    <a:pt x="2265" y="516"/>
                    <a:pt x="2265" y="516"/>
                  </a:cubicBezTo>
                  <a:cubicBezTo>
                    <a:pt x="2265" y="500"/>
                    <a:pt x="2265" y="500"/>
                    <a:pt x="2265" y="500"/>
                  </a:cubicBezTo>
                  <a:close/>
                  <a:moveTo>
                    <a:pt x="2265" y="532"/>
                  </a:moveTo>
                  <a:cubicBezTo>
                    <a:pt x="2281" y="532"/>
                    <a:pt x="2281" y="532"/>
                    <a:pt x="2281" y="532"/>
                  </a:cubicBezTo>
                  <a:cubicBezTo>
                    <a:pt x="2281" y="549"/>
                    <a:pt x="2281" y="549"/>
                    <a:pt x="2281" y="549"/>
                  </a:cubicBezTo>
                  <a:cubicBezTo>
                    <a:pt x="2265" y="549"/>
                    <a:pt x="2265" y="549"/>
                    <a:pt x="2265" y="549"/>
                  </a:cubicBezTo>
                  <a:cubicBezTo>
                    <a:pt x="2265" y="532"/>
                    <a:pt x="2265" y="532"/>
                    <a:pt x="2265" y="532"/>
                  </a:cubicBezTo>
                  <a:close/>
                  <a:moveTo>
                    <a:pt x="2265" y="565"/>
                  </a:moveTo>
                  <a:cubicBezTo>
                    <a:pt x="2281" y="565"/>
                    <a:pt x="2281" y="565"/>
                    <a:pt x="2281" y="565"/>
                  </a:cubicBezTo>
                  <a:cubicBezTo>
                    <a:pt x="2281" y="581"/>
                    <a:pt x="2281" y="581"/>
                    <a:pt x="2281" y="581"/>
                  </a:cubicBezTo>
                  <a:cubicBezTo>
                    <a:pt x="2265" y="581"/>
                    <a:pt x="2265" y="581"/>
                    <a:pt x="2265" y="581"/>
                  </a:cubicBezTo>
                  <a:cubicBezTo>
                    <a:pt x="2265" y="565"/>
                    <a:pt x="2265" y="565"/>
                    <a:pt x="2265" y="565"/>
                  </a:cubicBezTo>
                  <a:close/>
                  <a:moveTo>
                    <a:pt x="2265" y="598"/>
                  </a:moveTo>
                  <a:cubicBezTo>
                    <a:pt x="2281" y="598"/>
                    <a:pt x="2281" y="598"/>
                    <a:pt x="2281" y="598"/>
                  </a:cubicBezTo>
                  <a:cubicBezTo>
                    <a:pt x="2281" y="614"/>
                    <a:pt x="2281" y="614"/>
                    <a:pt x="2281" y="614"/>
                  </a:cubicBezTo>
                  <a:cubicBezTo>
                    <a:pt x="2265" y="614"/>
                    <a:pt x="2265" y="614"/>
                    <a:pt x="2265" y="614"/>
                  </a:cubicBezTo>
                  <a:cubicBezTo>
                    <a:pt x="2265" y="598"/>
                    <a:pt x="2265" y="598"/>
                    <a:pt x="2265" y="598"/>
                  </a:cubicBezTo>
                  <a:close/>
                  <a:moveTo>
                    <a:pt x="2265" y="630"/>
                  </a:moveTo>
                  <a:cubicBezTo>
                    <a:pt x="2281" y="630"/>
                    <a:pt x="2281" y="630"/>
                    <a:pt x="2281" y="630"/>
                  </a:cubicBezTo>
                  <a:cubicBezTo>
                    <a:pt x="2281" y="646"/>
                    <a:pt x="2281" y="646"/>
                    <a:pt x="2281" y="646"/>
                  </a:cubicBezTo>
                  <a:cubicBezTo>
                    <a:pt x="2265" y="646"/>
                    <a:pt x="2265" y="646"/>
                    <a:pt x="2265" y="646"/>
                  </a:cubicBezTo>
                  <a:cubicBezTo>
                    <a:pt x="2265" y="630"/>
                    <a:pt x="2265" y="630"/>
                    <a:pt x="2265" y="630"/>
                  </a:cubicBezTo>
                  <a:close/>
                  <a:moveTo>
                    <a:pt x="2265" y="663"/>
                  </a:moveTo>
                  <a:cubicBezTo>
                    <a:pt x="2281" y="663"/>
                    <a:pt x="2281" y="663"/>
                    <a:pt x="2281" y="663"/>
                  </a:cubicBezTo>
                  <a:cubicBezTo>
                    <a:pt x="2281" y="679"/>
                    <a:pt x="2281" y="679"/>
                    <a:pt x="2281" y="679"/>
                  </a:cubicBezTo>
                  <a:cubicBezTo>
                    <a:pt x="2265" y="679"/>
                    <a:pt x="2265" y="679"/>
                    <a:pt x="2265" y="679"/>
                  </a:cubicBezTo>
                  <a:cubicBezTo>
                    <a:pt x="2265" y="663"/>
                    <a:pt x="2265" y="663"/>
                    <a:pt x="2265" y="663"/>
                  </a:cubicBezTo>
                  <a:close/>
                  <a:moveTo>
                    <a:pt x="2265" y="695"/>
                  </a:moveTo>
                  <a:cubicBezTo>
                    <a:pt x="2281" y="695"/>
                    <a:pt x="2281" y="695"/>
                    <a:pt x="2281" y="695"/>
                  </a:cubicBezTo>
                  <a:cubicBezTo>
                    <a:pt x="2281" y="712"/>
                    <a:pt x="2281" y="712"/>
                    <a:pt x="2281" y="712"/>
                  </a:cubicBezTo>
                  <a:cubicBezTo>
                    <a:pt x="2265" y="712"/>
                    <a:pt x="2265" y="712"/>
                    <a:pt x="2265" y="712"/>
                  </a:cubicBezTo>
                  <a:cubicBezTo>
                    <a:pt x="2265" y="695"/>
                    <a:pt x="2265" y="695"/>
                    <a:pt x="2265" y="695"/>
                  </a:cubicBezTo>
                  <a:close/>
                  <a:moveTo>
                    <a:pt x="2265" y="728"/>
                  </a:moveTo>
                  <a:cubicBezTo>
                    <a:pt x="2281" y="728"/>
                    <a:pt x="2281" y="728"/>
                    <a:pt x="2281" y="728"/>
                  </a:cubicBezTo>
                  <a:cubicBezTo>
                    <a:pt x="2281" y="744"/>
                    <a:pt x="2281" y="744"/>
                    <a:pt x="2281" y="744"/>
                  </a:cubicBezTo>
                  <a:cubicBezTo>
                    <a:pt x="2265" y="744"/>
                    <a:pt x="2265" y="744"/>
                    <a:pt x="2265" y="744"/>
                  </a:cubicBezTo>
                  <a:cubicBezTo>
                    <a:pt x="2265" y="728"/>
                    <a:pt x="2265" y="728"/>
                    <a:pt x="2265" y="728"/>
                  </a:cubicBezTo>
                  <a:close/>
                  <a:moveTo>
                    <a:pt x="2265" y="761"/>
                  </a:moveTo>
                  <a:cubicBezTo>
                    <a:pt x="2281" y="761"/>
                    <a:pt x="2281" y="761"/>
                    <a:pt x="2281" y="761"/>
                  </a:cubicBezTo>
                  <a:cubicBezTo>
                    <a:pt x="2281" y="777"/>
                    <a:pt x="2281" y="777"/>
                    <a:pt x="2281" y="777"/>
                  </a:cubicBezTo>
                  <a:cubicBezTo>
                    <a:pt x="2265" y="777"/>
                    <a:pt x="2265" y="777"/>
                    <a:pt x="2265" y="777"/>
                  </a:cubicBezTo>
                  <a:cubicBezTo>
                    <a:pt x="2265" y="761"/>
                    <a:pt x="2265" y="761"/>
                    <a:pt x="2265" y="761"/>
                  </a:cubicBezTo>
                  <a:close/>
                  <a:moveTo>
                    <a:pt x="2265" y="793"/>
                  </a:moveTo>
                  <a:cubicBezTo>
                    <a:pt x="2281" y="793"/>
                    <a:pt x="2281" y="793"/>
                    <a:pt x="2281" y="793"/>
                  </a:cubicBezTo>
                  <a:cubicBezTo>
                    <a:pt x="2281" y="810"/>
                    <a:pt x="2281" y="810"/>
                    <a:pt x="2281" y="810"/>
                  </a:cubicBezTo>
                  <a:cubicBezTo>
                    <a:pt x="2265" y="810"/>
                    <a:pt x="2265" y="810"/>
                    <a:pt x="2265" y="810"/>
                  </a:cubicBezTo>
                  <a:cubicBezTo>
                    <a:pt x="2265" y="793"/>
                    <a:pt x="2265" y="793"/>
                    <a:pt x="2265" y="793"/>
                  </a:cubicBezTo>
                  <a:close/>
                  <a:moveTo>
                    <a:pt x="2265" y="826"/>
                  </a:moveTo>
                  <a:cubicBezTo>
                    <a:pt x="2281" y="826"/>
                    <a:pt x="2281" y="826"/>
                    <a:pt x="2281" y="826"/>
                  </a:cubicBezTo>
                  <a:cubicBezTo>
                    <a:pt x="2281" y="842"/>
                    <a:pt x="2281" y="842"/>
                    <a:pt x="2281" y="842"/>
                  </a:cubicBezTo>
                  <a:cubicBezTo>
                    <a:pt x="2265" y="842"/>
                    <a:pt x="2265" y="842"/>
                    <a:pt x="2265" y="842"/>
                  </a:cubicBezTo>
                  <a:cubicBezTo>
                    <a:pt x="2265" y="826"/>
                    <a:pt x="2265" y="826"/>
                    <a:pt x="2265" y="826"/>
                  </a:cubicBezTo>
                  <a:close/>
                  <a:moveTo>
                    <a:pt x="2265" y="859"/>
                  </a:moveTo>
                  <a:cubicBezTo>
                    <a:pt x="2281" y="859"/>
                    <a:pt x="2281" y="859"/>
                    <a:pt x="2281" y="859"/>
                  </a:cubicBezTo>
                  <a:cubicBezTo>
                    <a:pt x="2281" y="875"/>
                    <a:pt x="2281" y="875"/>
                    <a:pt x="2281" y="875"/>
                  </a:cubicBezTo>
                  <a:cubicBezTo>
                    <a:pt x="2265" y="875"/>
                    <a:pt x="2265" y="875"/>
                    <a:pt x="2265" y="875"/>
                  </a:cubicBezTo>
                  <a:cubicBezTo>
                    <a:pt x="2265" y="859"/>
                    <a:pt x="2265" y="859"/>
                    <a:pt x="2265" y="859"/>
                  </a:cubicBezTo>
                  <a:close/>
                  <a:moveTo>
                    <a:pt x="2265" y="891"/>
                  </a:moveTo>
                  <a:cubicBezTo>
                    <a:pt x="2281" y="891"/>
                    <a:pt x="2281" y="891"/>
                    <a:pt x="2281" y="891"/>
                  </a:cubicBezTo>
                  <a:cubicBezTo>
                    <a:pt x="2281" y="908"/>
                    <a:pt x="2281" y="908"/>
                    <a:pt x="2281" y="908"/>
                  </a:cubicBezTo>
                  <a:cubicBezTo>
                    <a:pt x="2265" y="908"/>
                    <a:pt x="2265" y="908"/>
                    <a:pt x="2265" y="908"/>
                  </a:cubicBezTo>
                  <a:cubicBezTo>
                    <a:pt x="2265" y="891"/>
                    <a:pt x="2265" y="891"/>
                    <a:pt x="2265" y="891"/>
                  </a:cubicBezTo>
                  <a:close/>
                  <a:moveTo>
                    <a:pt x="2259" y="902"/>
                  </a:moveTo>
                  <a:cubicBezTo>
                    <a:pt x="2259" y="918"/>
                    <a:pt x="2259" y="918"/>
                    <a:pt x="2259" y="918"/>
                  </a:cubicBezTo>
                  <a:cubicBezTo>
                    <a:pt x="2243" y="918"/>
                    <a:pt x="2243" y="918"/>
                    <a:pt x="2243" y="918"/>
                  </a:cubicBezTo>
                  <a:cubicBezTo>
                    <a:pt x="2243" y="902"/>
                    <a:pt x="2243" y="902"/>
                    <a:pt x="2243" y="902"/>
                  </a:cubicBezTo>
                  <a:cubicBezTo>
                    <a:pt x="2259" y="902"/>
                    <a:pt x="2259" y="902"/>
                    <a:pt x="2259" y="902"/>
                  </a:cubicBezTo>
                  <a:close/>
                  <a:moveTo>
                    <a:pt x="2227" y="902"/>
                  </a:moveTo>
                  <a:cubicBezTo>
                    <a:pt x="2227" y="918"/>
                    <a:pt x="2227" y="918"/>
                    <a:pt x="2227" y="918"/>
                  </a:cubicBezTo>
                  <a:cubicBezTo>
                    <a:pt x="2210" y="918"/>
                    <a:pt x="2210" y="918"/>
                    <a:pt x="2210" y="918"/>
                  </a:cubicBezTo>
                  <a:cubicBezTo>
                    <a:pt x="2210" y="902"/>
                    <a:pt x="2210" y="902"/>
                    <a:pt x="2210" y="902"/>
                  </a:cubicBezTo>
                  <a:cubicBezTo>
                    <a:pt x="2227" y="902"/>
                    <a:pt x="2227" y="902"/>
                    <a:pt x="2227" y="902"/>
                  </a:cubicBezTo>
                  <a:close/>
                  <a:moveTo>
                    <a:pt x="2194" y="902"/>
                  </a:moveTo>
                  <a:cubicBezTo>
                    <a:pt x="2194" y="918"/>
                    <a:pt x="2194" y="918"/>
                    <a:pt x="2194" y="918"/>
                  </a:cubicBezTo>
                  <a:cubicBezTo>
                    <a:pt x="2178" y="918"/>
                    <a:pt x="2178" y="918"/>
                    <a:pt x="2178" y="918"/>
                  </a:cubicBezTo>
                  <a:cubicBezTo>
                    <a:pt x="2178" y="902"/>
                    <a:pt x="2178" y="902"/>
                    <a:pt x="2178" y="902"/>
                  </a:cubicBezTo>
                  <a:cubicBezTo>
                    <a:pt x="2194" y="902"/>
                    <a:pt x="2194" y="902"/>
                    <a:pt x="2194" y="902"/>
                  </a:cubicBezTo>
                  <a:close/>
                  <a:moveTo>
                    <a:pt x="2161" y="902"/>
                  </a:moveTo>
                  <a:cubicBezTo>
                    <a:pt x="2161" y="918"/>
                    <a:pt x="2161" y="918"/>
                    <a:pt x="2161" y="918"/>
                  </a:cubicBezTo>
                  <a:cubicBezTo>
                    <a:pt x="2145" y="918"/>
                    <a:pt x="2145" y="918"/>
                    <a:pt x="2145" y="918"/>
                  </a:cubicBezTo>
                  <a:cubicBezTo>
                    <a:pt x="2145" y="902"/>
                    <a:pt x="2145" y="902"/>
                    <a:pt x="2145" y="902"/>
                  </a:cubicBezTo>
                  <a:cubicBezTo>
                    <a:pt x="2161" y="902"/>
                    <a:pt x="2161" y="902"/>
                    <a:pt x="2161" y="902"/>
                  </a:cubicBezTo>
                  <a:close/>
                  <a:moveTo>
                    <a:pt x="2129" y="902"/>
                  </a:moveTo>
                  <a:cubicBezTo>
                    <a:pt x="2129" y="918"/>
                    <a:pt x="2129" y="918"/>
                    <a:pt x="2129" y="918"/>
                  </a:cubicBezTo>
                  <a:cubicBezTo>
                    <a:pt x="2112" y="918"/>
                    <a:pt x="2112" y="918"/>
                    <a:pt x="2112" y="918"/>
                  </a:cubicBezTo>
                  <a:cubicBezTo>
                    <a:pt x="2112" y="902"/>
                    <a:pt x="2112" y="902"/>
                    <a:pt x="2112" y="902"/>
                  </a:cubicBezTo>
                  <a:cubicBezTo>
                    <a:pt x="2129" y="902"/>
                    <a:pt x="2129" y="902"/>
                    <a:pt x="2129" y="902"/>
                  </a:cubicBezTo>
                  <a:close/>
                  <a:moveTo>
                    <a:pt x="2096" y="902"/>
                  </a:moveTo>
                  <a:cubicBezTo>
                    <a:pt x="2096" y="918"/>
                    <a:pt x="2096" y="918"/>
                    <a:pt x="2096" y="918"/>
                  </a:cubicBezTo>
                  <a:cubicBezTo>
                    <a:pt x="2080" y="918"/>
                    <a:pt x="2080" y="918"/>
                    <a:pt x="2080" y="918"/>
                  </a:cubicBezTo>
                  <a:cubicBezTo>
                    <a:pt x="2080" y="902"/>
                    <a:pt x="2080" y="902"/>
                    <a:pt x="2080" y="902"/>
                  </a:cubicBezTo>
                  <a:cubicBezTo>
                    <a:pt x="2096" y="902"/>
                    <a:pt x="2096" y="902"/>
                    <a:pt x="2096" y="902"/>
                  </a:cubicBezTo>
                  <a:close/>
                  <a:moveTo>
                    <a:pt x="2063" y="902"/>
                  </a:moveTo>
                  <a:cubicBezTo>
                    <a:pt x="2063" y="918"/>
                    <a:pt x="2063" y="918"/>
                    <a:pt x="2063" y="918"/>
                  </a:cubicBezTo>
                  <a:cubicBezTo>
                    <a:pt x="2047" y="918"/>
                    <a:pt x="2047" y="918"/>
                    <a:pt x="2047" y="918"/>
                  </a:cubicBezTo>
                  <a:cubicBezTo>
                    <a:pt x="2047" y="902"/>
                    <a:pt x="2047" y="902"/>
                    <a:pt x="2047" y="902"/>
                  </a:cubicBezTo>
                  <a:cubicBezTo>
                    <a:pt x="2063" y="902"/>
                    <a:pt x="2063" y="902"/>
                    <a:pt x="2063" y="902"/>
                  </a:cubicBezTo>
                  <a:close/>
                  <a:moveTo>
                    <a:pt x="2031" y="902"/>
                  </a:moveTo>
                  <a:cubicBezTo>
                    <a:pt x="2031" y="918"/>
                    <a:pt x="2031" y="918"/>
                    <a:pt x="2031" y="918"/>
                  </a:cubicBezTo>
                  <a:cubicBezTo>
                    <a:pt x="2014" y="918"/>
                    <a:pt x="2014" y="918"/>
                    <a:pt x="2014" y="918"/>
                  </a:cubicBezTo>
                  <a:cubicBezTo>
                    <a:pt x="2014" y="902"/>
                    <a:pt x="2014" y="902"/>
                    <a:pt x="2014" y="902"/>
                  </a:cubicBezTo>
                  <a:cubicBezTo>
                    <a:pt x="2031" y="902"/>
                    <a:pt x="2031" y="902"/>
                    <a:pt x="2031" y="902"/>
                  </a:cubicBezTo>
                  <a:close/>
                  <a:moveTo>
                    <a:pt x="1998" y="902"/>
                  </a:moveTo>
                  <a:cubicBezTo>
                    <a:pt x="1998" y="918"/>
                    <a:pt x="1998" y="918"/>
                    <a:pt x="1998" y="918"/>
                  </a:cubicBezTo>
                  <a:cubicBezTo>
                    <a:pt x="1982" y="918"/>
                    <a:pt x="1982" y="918"/>
                    <a:pt x="1982" y="918"/>
                  </a:cubicBezTo>
                  <a:cubicBezTo>
                    <a:pt x="1982" y="902"/>
                    <a:pt x="1982" y="902"/>
                    <a:pt x="1982" y="902"/>
                  </a:cubicBezTo>
                  <a:cubicBezTo>
                    <a:pt x="1998" y="902"/>
                    <a:pt x="1998" y="902"/>
                    <a:pt x="1998" y="902"/>
                  </a:cubicBezTo>
                  <a:close/>
                  <a:moveTo>
                    <a:pt x="1966" y="902"/>
                  </a:moveTo>
                  <a:cubicBezTo>
                    <a:pt x="1966" y="918"/>
                    <a:pt x="1966" y="918"/>
                    <a:pt x="1966" y="918"/>
                  </a:cubicBezTo>
                  <a:cubicBezTo>
                    <a:pt x="1949" y="918"/>
                    <a:pt x="1949" y="918"/>
                    <a:pt x="1949" y="918"/>
                  </a:cubicBezTo>
                  <a:cubicBezTo>
                    <a:pt x="1949" y="902"/>
                    <a:pt x="1949" y="902"/>
                    <a:pt x="1949" y="902"/>
                  </a:cubicBezTo>
                  <a:cubicBezTo>
                    <a:pt x="1966" y="902"/>
                    <a:pt x="1966" y="902"/>
                    <a:pt x="1966" y="902"/>
                  </a:cubicBezTo>
                  <a:close/>
                  <a:moveTo>
                    <a:pt x="1933" y="902"/>
                  </a:moveTo>
                  <a:cubicBezTo>
                    <a:pt x="1933" y="918"/>
                    <a:pt x="1933" y="918"/>
                    <a:pt x="1933" y="918"/>
                  </a:cubicBezTo>
                  <a:cubicBezTo>
                    <a:pt x="1917" y="918"/>
                    <a:pt x="1917" y="918"/>
                    <a:pt x="1917" y="918"/>
                  </a:cubicBezTo>
                  <a:cubicBezTo>
                    <a:pt x="1917" y="902"/>
                    <a:pt x="1917" y="902"/>
                    <a:pt x="1917" y="902"/>
                  </a:cubicBezTo>
                  <a:cubicBezTo>
                    <a:pt x="1933" y="902"/>
                    <a:pt x="1933" y="902"/>
                    <a:pt x="1933" y="902"/>
                  </a:cubicBezTo>
                  <a:close/>
                  <a:moveTo>
                    <a:pt x="1900" y="902"/>
                  </a:moveTo>
                  <a:cubicBezTo>
                    <a:pt x="1900" y="918"/>
                    <a:pt x="1900" y="918"/>
                    <a:pt x="1900" y="918"/>
                  </a:cubicBezTo>
                  <a:cubicBezTo>
                    <a:pt x="1884" y="918"/>
                    <a:pt x="1884" y="918"/>
                    <a:pt x="1884" y="918"/>
                  </a:cubicBezTo>
                  <a:cubicBezTo>
                    <a:pt x="1884" y="902"/>
                    <a:pt x="1884" y="902"/>
                    <a:pt x="1884" y="902"/>
                  </a:cubicBezTo>
                  <a:cubicBezTo>
                    <a:pt x="1900" y="902"/>
                    <a:pt x="1900" y="902"/>
                    <a:pt x="1900" y="902"/>
                  </a:cubicBezTo>
                  <a:close/>
                  <a:moveTo>
                    <a:pt x="1868" y="902"/>
                  </a:moveTo>
                  <a:cubicBezTo>
                    <a:pt x="1868" y="918"/>
                    <a:pt x="1868" y="918"/>
                    <a:pt x="1868" y="918"/>
                  </a:cubicBezTo>
                  <a:cubicBezTo>
                    <a:pt x="1851" y="918"/>
                    <a:pt x="1851" y="918"/>
                    <a:pt x="1851" y="918"/>
                  </a:cubicBezTo>
                  <a:cubicBezTo>
                    <a:pt x="1851" y="902"/>
                    <a:pt x="1851" y="902"/>
                    <a:pt x="1851" y="902"/>
                  </a:cubicBezTo>
                  <a:cubicBezTo>
                    <a:pt x="1868" y="902"/>
                    <a:pt x="1868" y="902"/>
                    <a:pt x="1868" y="902"/>
                  </a:cubicBezTo>
                  <a:close/>
                  <a:moveTo>
                    <a:pt x="1835" y="902"/>
                  </a:moveTo>
                  <a:cubicBezTo>
                    <a:pt x="1840" y="902"/>
                    <a:pt x="1840" y="902"/>
                    <a:pt x="1840" y="902"/>
                  </a:cubicBezTo>
                  <a:cubicBezTo>
                    <a:pt x="1840" y="910"/>
                    <a:pt x="1840" y="910"/>
                    <a:pt x="1840" y="910"/>
                  </a:cubicBezTo>
                  <a:cubicBezTo>
                    <a:pt x="1840" y="923"/>
                    <a:pt x="1840" y="923"/>
                    <a:pt x="1840" y="923"/>
                  </a:cubicBezTo>
                  <a:cubicBezTo>
                    <a:pt x="1824" y="923"/>
                    <a:pt x="1824" y="923"/>
                    <a:pt x="1824" y="923"/>
                  </a:cubicBezTo>
                  <a:cubicBezTo>
                    <a:pt x="1824" y="910"/>
                    <a:pt x="1824" y="910"/>
                    <a:pt x="1824" y="910"/>
                  </a:cubicBezTo>
                  <a:cubicBezTo>
                    <a:pt x="1824" y="902"/>
                    <a:pt x="1824" y="902"/>
                    <a:pt x="1824" y="902"/>
                  </a:cubicBezTo>
                  <a:cubicBezTo>
                    <a:pt x="1832" y="902"/>
                    <a:pt x="1832" y="902"/>
                    <a:pt x="1832" y="902"/>
                  </a:cubicBezTo>
                  <a:cubicBezTo>
                    <a:pt x="1835" y="902"/>
                    <a:pt x="1835" y="902"/>
                    <a:pt x="1835" y="902"/>
                  </a:cubicBezTo>
                  <a:close/>
                  <a:moveTo>
                    <a:pt x="1824" y="939"/>
                  </a:moveTo>
                  <a:cubicBezTo>
                    <a:pt x="1840" y="939"/>
                    <a:pt x="1840" y="939"/>
                    <a:pt x="1840" y="939"/>
                  </a:cubicBezTo>
                  <a:cubicBezTo>
                    <a:pt x="1840" y="956"/>
                    <a:pt x="1840" y="956"/>
                    <a:pt x="1840" y="956"/>
                  </a:cubicBezTo>
                  <a:cubicBezTo>
                    <a:pt x="1824" y="956"/>
                    <a:pt x="1824" y="956"/>
                    <a:pt x="1824" y="956"/>
                  </a:cubicBezTo>
                  <a:cubicBezTo>
                    <a:pt x="1824" y="939"/>
                    <a:pt x="1824" y="939"/>
                    <a:pt x="1824" y="939"/>
                  </a:cubicBezTo>
                  <a:close/>
                  <a:moveTo>
                    <a:pt x="1824" y="972"/>
                  </a:moveTo>
                  <a:cubicBezTo>
                    <a:pt x="1840" y="972"/>
                    <a:pt x="1840" y="972"/>
                    <a:pt x="1840" y="972"/>
                  </a:cubicBezTo>
                  <a:cubicBezTo>
                    <a:pt x="1840" y="988"/>
                    <a:pt x="1840" y="988"/>
                    <a:pt x="1840" y="988"/>
                  </a:cubicBezTo>
                  <a:cubicBezTo>
                    <a:pt x="1824" y="988"/>
                    <a:pt x="1824" y="988"/>
                    <a:pt x="1824" y="988"/>
                  </a:cubicBezTo>
                  <a:cubicBezTo>
                    <a:pt x="1824" y="972"/>
                    <a:pt x="1824" y="972"/>
                    <a:pt x="1824" y="972"/>
                  </a:cubicBezTo>
                  <a:close/>
                  <a:moveTo>
                    <a:pt x="1824" y="1005"/>
                  </a:moveTo>
                  <a:cubicBezTo>
                    <a:pt x="1840" y="1005"/>
                    <a:pt x="1840" y="1005"/>
                    <a:pt x="1840" y="1005"/>
                  </a:cubicBezTo>
                  <a:cubicBezTo>
                    <a:pt x="1840" y="1021"/>
                    <a:pt x="1840" y="1021"/>
                    <a:pt x="1840" y="1021"/>
                  </a:cubicBezTo>
                  <a:cubicBezTo>
                    <a:pt x="1824" y="1021"/>
                    <a:pt x="1824" y="1021"/>
                    <a:pt x="1824" y="1021"/>
                  </a:cubicBezTo>
                  <a:cubicBezTo>
                    <a:pt x="1824" y="1005"/>
                    <a:pt x="1824" y="1005"/>
                    <a:pt x="1824" y="1005"/>
                  </a:cubicBezTo>
                  <a:close/>
                  <a:moveTo>
                    <a:pt x="1824" y="1037"/>
                  </a:moveTo>
                  <a:cubicBezTo>
                    <a:pt x="1840" y="1037"/>
                    <a:pt x="1840" y="1037"/>
                    <a:pt x="1840" y="1037"/>
                  </a:cubicBezTo>
                  <a:cubicBezTo>
                    <a:pt x="1840" y="1054"/>
                    <a:pt x="1840" y="1054"/>
                    <a:pt x="1840" y="1054"/>
                  </a:cubicBezTo>
                  <a:cubicBezTo>
                    <a:pt x="1824" y="1054"/>
                    <a:pt x="1824" y="1054"/>
                    <a:pt x="1824" y="1054"/>
                  </a:cubicBezTo>
                  <a:cubicBezTo>
                    <a:pt x="1824" y="1037"/>
                    <a:pt x="1824" y="1037"/>
                    <a:pt x="1824" y="1037"/>
                  </a:cubicBezTo>
                  <a:close/>
                  <a:moveTo>
                    <a:pt x="1824" y="1070"/>
                  </a:moveTo>
                  <a:cubicBezTo>
                    <a:pt x="1840" y="1070"/>
                    <a:pt x="1840" y="1070"/>
                    <a:pt x="1840" y="1070"/>
                  </a:cubicBezTo>
                  <a:cubicBezTo>
                    <a:pt x="1840" y="1086"/>
                    <a:pt x="1840" y="1086"/>
                    <a:pt x="1840" y="1086"/>
                  </a:cubicBezTo>
                  <a:cubicBezTo>
                    <a:pt x="1824" y="1086"/>
                    <a:pt x="1824" y="1086"/>
                    <a:pt x="1824" y="1086"/>
                  </a:cubicBezTo>
                  <a:cubicBezTo>
                    <a:pt x="1824" y="1070"/>
                    <a:pt x="1824" y="1070"/>
                    <a:pt x="1824" y="1070"/>
                  </a:cubicBezTo>
                  <a:close/>
                  <a:moveTo>
                    <a:pt x="1824" y="1103"/>
                  </a:moveTo>
                  <a:cubicBezTo>
                    <a:pt x="1840" y="1103"/>
                    <a:pt x="1840" y="1103"/>
                    <a:pt x="1840" y="1103"/>
                  </a:cubicBezTo>
                  <a:cubicBezTo>
                    <a:pt x="1840" y="1119"/>
                    <a:pt x="1840" y="1119"/>
                    <a:pt x="1840" y="1119"/>
                  </a:cubicBezTo>
                  <a:cubicBezTo>
                    <a:pt x="1824" y="1119"/>
                    <a:pt x="1824" y="1119"/>
                    <a:pt x="1824" y="1119"/>
                  </a:cubicBezTo>
                  <a:cubicBezTo>
                    <a:pt x="1824" y="1103"/>
                    <a:pt x="1824" y="1103"/>
                    <a:pt x="1824" y="1103"/>
                  </a:cubicBezTo>
                  <a:close/>
                  <a:moveTo>
                    <a:pt x="1824" y="1135"/>
                  </a:moveTo>
                  <a:cubicBezTo>
                    <a:pt x="1840" y="1135"/>
                    <a:pt x="1840" y="1135"/>
                    <a:pt x="1840" y="1135"/>
                  </a:cubicBezTo>
                  <a:cubicBezTo>
                    <a:pt x="1840" y="1152"/>
                    <a:pt x="1840" y="1152"/>
                    <a:pt x="1840" y="1152"/>
                  </a:cubicBezTo>
                  <a:cubicBezTo>
                    <a:pt x="1824" y="1152"/>
                    <a:pt x="1824" y="1152"/>
                    <a:pt x="1824" y="1152"/>
                  </a:cubicBezTo>
                  <a:cubicBezTo>
                    <a:pt x="1824" y="1135"/>
                    <a:pt x="1824" y="1135"/>
                    <a:pt x="1824" y="1135"/>
                  </a:cubicBezTo>
                  <a:close/>
                  <a:moveTo>
                    <a:pt x="1824" y="1168"/>
                  </a:moveTo>
                  <a:cubicBezTo>
                    <a:pt x="1840" y="1168"/>
                    <a:pt x="1840" y="1168"/>
                    <a:pt x="1840" y="1168"/>
                  </a:cubicBezTo>
                  <a:cubicBezTo>
                    <a:pt x="1840" y="1184"/>
                    <a:pt x="1840" y="1184"/>
                    <a:pt x="1840" y="1184"/>
                  </a:cubicBezTo>
                  <a:cubicBezTo>
                    <a:pt x="1824" y="1184"/>
                    <a:pt x="1824" y="1184"/>
                    <a:pt x="1824" y="1184"/>
                  </a:cubicBezTo>
                  <a:cubicBezTo>
                    <a:pt x="1824" y="1168"/>
                    <a:pt x="1824" y="1168"/>
                    <a:pt x="1824" y="1168"/>
                  </a:cubicBezTo>
                  <a:close/>
                  <a:moveTo>
                    <a:pt x="1824" y="1201"/>
                  </a:moveTo>
                  <a:cubicBezTo>
                    <a:pt x="1840" y="1201"/>
                    <a:pt x="1840" y="1201"/>
                    <a:pt x="1840" y="1201"/>
                  </a:cubicBezTo>
                  <a:cubicBezTo>
                    <a:pt x="1840" y="1217"/>
                    <a:pt x="1840" y="1217"/>
                    <a:pt x="1840" y="1217"/>
                  </a:cubicBezTo>
                  <a:cubicBezTo>
                    <a:pt x="1824" y="1217"/>
                    <a:pt x="1824" y="1217"/>
                    <a:pt x="1824" y="1217"/>
                  </a:cubicBezTo>
                  <a:cubicBezTo>
                    <a:pt x="1824" y="1201"/>
                    <a:pt x="1824" y="1201"/>
                    <a:pt x="1824" y="1201"/>
                  </a:cubicBezTo>
                  <a:close/>
                  <a:moveTo>
                    <a:pt x="1824" y="1233"/>
                  </a:moveTo>
                  <a:cubicBezTo>
                    <a:pt x="1840" y="1233"/>
                    <a:pt x="1840" y="1233"/>
                    <a:pt x="1840" y="1233"/>
                  </a:cubicBezTo>
                  <a:cubicBezTo>
                    <a:pt x="1840" y="1250"/>
                    <a:pt x="1840" y="1250"/>
                    <a:pt x="1840" y="1250"/>
                  </a:cubicBezTo>
                  <a:cubicBezTo>
                    <a:pt x="1824" y="1250"/>
                    <a:pt x="1824" y="1250"/>
                    <a:pt x="1824" y="1250"/>
                  </a:cubicBezTo>
                  <a:cubicBezTo>
                    <a:pt x="1824" y="1233"/>
                    <a:pt x="1824" y="1233"/>
                    <a:pt x="1824" y="1233"/>
                  </a:cubicBezTo>
                  <a:close/>
                  <a:moveTo>
                    <a:pt x="1824" y="1266"/>
                  </a:moveTo>
                  <a:cubicBezTo>
                    <a:pt x="1840" y="1266"/>
                    <a:pt x="1840" y="1266"/>
                    <a:pt x="1840" y="1266"/>
                  </a:cubicBezTo>
                  <a:cubicBezTo>
                    <a:pt x="1840" y="1282"/>
                    <a:pt x="1840" y="1282"/>
                    <a:pt x="1840" y="1282"/>
                  </a:cubicBezTo>
                  <a:cubicBezTo>
                    <a:pt x="1824" y="1282"/>
                    <a:pt x="1824" y="1282"/>
                    <a:pt x="1824" y="1282"/>
                  </a:cubicBezTo>
                  <a:cubicBezTo>
                    <a:pt x="1824" y="1266"/>
                    <a:pt x="1824" y="1266"/>
                    <a:pt x="1824" y="1266"/>
                  </a:cubicBezTo>
                  <a:close/>
                  <a:moveTo>
                    <a:pt x="1824" y="1299"/>
                  </a:moveTo>
                  <a:cubicBezTo>
                    <a:pt x="1840" y="1299"/>
                    <a:pt x="1840" y="1299"/>
                    <a:pt x="1840" y="1299"/>
                  </a:cubicBezTo>
                  <a:cubicBezTo>
                    <a:pt x="1840" y="1315"/>
                    <a:pt x="1840" y="1315"/>
                    <a:pt x="1840" y="1315"/>
                  </a:cubicBezTo>
                  <a:cubicBezTo>
                    <a:pt x="1824" y="1315"/>
                    <a:pt x="1824" y="1315"/>
                    <a:pt x="1824" y="1315"/>
                  </a:cubicBezTo>
                  <a:cubicBezTo>
                    <a:pt x="1824" y="1299"/>
                    <a:pt x="1824" y="1299"/>
                    <a:pt x="1824" y="1299"/>
                  </a:cubicBezTo>
                  <a:close/>
                  <a:moveTo>
                    <a:pt x="1824" y="1331"/>
                  </a:moveTo>
                  <a:cubicBezTo>
                    <a:pt x="1840" y="1331"/>
                    <a:pt x="1840" y="1331"/>
                    <a:pt x="1840" y="1331"/>
                  </a:cubicBezTo>
                  <a:cubicBezTo>
                    <a:pt x="1840" y="1347"/>
                    <a:pt x="1840" y="1347"/>
                    <a:pt x="1840" y="1347"/>
                  </a:cubicBezTo>
                  <a:cubicBezTo>
                    <a:pt x="1824" y="1347"/>
                    <a:pt x="1824" y="1347"/>
                    <a:pt x="1824" y="1347"/>
                  </a:cubicBezTo>
                  <a:cubicBezTo>
                    <a:pt x="1824" y="1331"/>
                    <a:pt x="1824" y="1331"/>
                    <a:pt x="1824" y="1331"/>
                  </a:cubicBezTo>
                  <a:close/>
                  <a:moveTo>
                    <a:pt x="1824" y="1364"/>
                  </a:moveTo>
                  <a:cubicBezTo>
                    <a:pt x="1840" y="1364"/>
                    <a:pt x="1840" y="1364"/>
                    <a:pt x="1840" y="1364"/>
                  </a:cubicBezTo>
                  <a:cubicBezTo>
                    <a:pt x="1840" y="1380"/>
                    <a:pt x="1840" y="1380"/>
                    <a:pt x="1840" y="1380"/>
                  </a:cubicBezTo>
                  <a:cubicBezTo>
                    <a:pt x="1824" y="1380"/>
                    <a:pt x="1824" y="1380"/>
                    <a:pt x="1824" y="1380"/>
                  </a:cubicBezTo>
                  <a:cubicBezTo>
                    <a:pt x="1824" y="1364"/>
                    <a:pt x="1824" y="1364"/>
                    <a:pt x="1824" y="1364"/>
                  </a:cubicBezTo>
                  <a:close/>
                  <a:moveTo>
                    <a:pt x="1824" y="1396"/>
                  </a:moveTo>
                  <a:cubicBezTo>
                    <a:pt x="1840" y="1396"/>
                    <a:pt x="1840" y="1396"/>
                    <a:pt x="1840" y="1396"/>
                  </a:cubicBezTo>
                  <a:cubicBezTo>
                    <a:pt x="1840" y="1413"/>
                    <a:pt x="1840" y="1413"/>
                    <a:pt x="1840" y="1413"/>
                  </a:cubicBezTo>
                  <a:cubicBezTo>
                    <a:pt x="1824" y="1413"/>
                    <a:pt x="1824" y="1413"/>
                    <a:pt x="1824" y="1413"/>
                  </a:cubicBezTo>
                  <a:cubicBezTo>
                    <a:pt x="1824" y="1396"/>
                    <a:pt x="1824" y="1396"/>
                    <a:pt x="1824" y="1396"/>
                  </a:cubicBezTo>
                  <a:close/>
                  <a:moveTo>
                    <a:pt x="1824" y="1429"/>
                  </a:moveTo>
                  <a:cubicBezTo>
                    <a:pt x="1840" y="1429"/>
                    <a:pt x="1840" y="1429"/>
                    <a:pt x="1840" y="1429"/>
                  </a:cubicBezTo>
                  <a:cubicBezTo>
                    <a:pt x="1840" y="1445"/>
                    <a:pt x="1840" y="1445"/>
                    <a:pt x="1840" y="1445"/>
                  </a:cubicBezTo>
                  <a:cubicBezTo>
                    <a:pt x="1824" y="1445"/>
                    <a:pt x="1824" y="1445"/>
                    <a:pt x="1824" y="1445"/>
                  </a:cubicBezTo>
                  <a:cubicBezTo>
                    <a:pt x="1824" y="1429"/>
                    <a:pt x="1824" y="1429"/>
                    <a:pt x="1824" y="1429"/>
                  </a:cubicBezTo>
                  <a:close/>
                  <a:moveTo>
                    <a:pt x="1824" y="1462"/>
                  </a:moveTo>
                  <a:cubicBezTo>
                    <a:pt x="1840" y="1462"/>
                    <a:pt x="1840" y="1462"/>
                    <a:pt x="1840" y="1462"/>
                  </a:cubicBezTo>
                  <a:cubicBezTo>
                    <a:pt x="1840" y="1478"/>
                    <a:pt x="1840" y="1478"/>
                    <a:pt x="1840" y="1478"/>
                  </a:cubicBezTo>
                  <a:cubicBezTo>
                    <a:pt x="1824" y="1478"/>
                    <a:pt x="1824" y="1478"/>
                    <a:pt x="1824" y="1478"/>
                  </a:cubicBezTo>
                  <a:cubicBezTo>
                    <a:pt x="1824" y="1462"/>
                    <a:pt x="1824" y="1462"/>
                    <a:pt x="1824" y="1462"/>
                  </a:cubicBezTo>
                  <a:close/>
                  <a:moveTo>
                    <a:pt x="1707" y="160"/>
                  </a:moveTo>
                  <a:cubicBezTo>
                    <a:pt x="1723" y="160"/>
                    <a:pt x="1723" y="160"/>
                    <a:pt x="1723" y="160"/>
                  </a:cubicBezTo>
                  <a:cubicBezTo>
                    <a:pt x="1723" y="176"/>
                    <a:pt x="1723" y="176"/>
                    <a:pt x="1723" y="176"/>
                  </a:cubicBezTo>
                  <a:cubicBezTo>
                    <a:pt x="1707" y="176"/>
                    <a:pt x="1707" y="176"/>
                    <a:pt x="1707" y="176"/>
                  </a:cubicBezTo>
                  <a:cubicBezTo>
                    <a:pt x="1707" y="160"/>
                    <a:pt x="1707" y="160"/>
                    <a:pt x="1707" y="160"/>
                  </a:cubicBezTo>
                  <a:close/>
                  <a:moveTo>
                    <a:pt x="1707" y="193"/>
                  </a:moveTo>
                  <a:cubicBezTo>
                    <a:pt x="1723" y="193"/>
                    <a:pt x="1723" y="193"/>
                    <a:pt x="1723" y="193"/>
                  </a:cubicBezTo>
                  <a:cubicBezTo>
                    <a:pt x="1723" y="209"/>
                    <a:pt x="1723" y="209"/>
                    <a:pt x="1723" y="209"/>
                  </a:cubicBezTo>
                  <a:cubicBezTo>
                    <a:pt x="1707" y="209"/>
                    <a:pt x="1707" y="209"/>
                    <a:pt x="1707" y="209"/>
                  </a:cubicBezTo>
                  <a:cubicBezTo>
                    <a:pt x="1707" y="193"/>
                    <a:pt x="1707" y="193"/>
                    <a:pt x="1707" y="193"/>
                  </a:cubicBezTo>
                  <a:close/>
                  <a:moveTo>
                    <a:pt x="1707" y="225"/>
                  </a:moveTo>
                  <a:cubicBezTo>
                    <a:pt x="1723" y="225"/>
                    <a:pt x="1723" y="225"/>
                    <a:pt x="1723" y="225"/>
                  </a:cubicBezTo>
                  <a:cubicBezTo>
                    <a:pt x="1723" y="242"/>
                    <a:pt x="1723" y="242"/>
                    <a:pt x="1723" y="242"/>
                  </a:cubicBezTo>
                  <a:cubicBezTo>
                    <a:pt x="1707" y="242"/>
                    <a:pt x="1707" y="242"/>
                    <a:pt x="1707" y="242"/>
                  </a:cubicBezTo>
                  <a:cubicBezTo>
                    <a:pt x="1707" y="225"/>
                    <a:pt x="1707" y="225"/>
                    <a:pt x="1707" y="225"/>
                  </a:cubicBezTo>
                  <a:close/>
                  <a:moveTo>
                    <a:pt x="1707" y="258"/>
                  </a:moveTo>
                  <a:cubicBezTo>
                    <a:pt x="1723" y="258"/>
                    <a:pt x="1723" y="258"/>
                    <a:pt x="1723" y="258"/>
                  </a:cubicBezTo>
                  <a:cubicBezTo>
                    <a:pt x="1723" y="274"/>
                    <a:pt x="1723" y="274"/>
                    <a:pt x="1723" y="274"/>
                  </a:cubicBezTo>
                  <a:cubicBezTo>
                    <a:pt x="1707" y="274"/>
                    <a:pt x="1707" y="274"/>
                    <a:pt x="1707" y="274"/>
                  </a:cubicBezTo>
                  <a:cubicBezTo>
                    <a:pt x="1707" y="258"/>
                    <a:pt x="1707" y="258"/>
                    <a:pt x="1707" y="258"/>
                  </a:cubicBezTo>
                  <a:close/>
                  <a:moveTo>
                    <a:pt x="1707" y="291"/>
                  </a:moveTo>
                  <a:cubicBezTo>
                    <a:pt x="1723" y="291"/>
                    <a:pt x="1723" y="291"/>
                    <a:pt x="1723" y="291"/>
                  </a:cubicBezTo>
                  <a:cubicBezTo>
                    <a:pt x="1723" y="307"/>
                    <a:pt x="1723" y="307"/>
                    <a:pt x="1723" y="307"/>
                  </a:cubicBezTo>
                  <a:cubicBezTo>
                    <a:pt x="1707" y="307"/>
                    <a:pt x="1707" y="307"/>
                    <a:pt x="1707" y="307"/>
                  </a:cubicBezTo>
                  <a:cubicBezTo>
                    <a:pt x="1707" y="291"/>
                    <a:pt x="1707" y="291"/>
                    <a:pt x="1707" y="291"/>
                  </a:cubicBezTo>
                  <a:close/>
                  <a:moveTo>
                    <a:pt x="1707" y="323"/>
                  </a:moveTo>
                  <a:cubicBezTo>
                    <a:pt x="1723" y="323"/>
                    <a:pt x="1723" y="323"/>
                    <a:pt x="1723" y="323"/>
                  </a:cubicBezTo>
                  <a:cubicBezTo>
                    <a:pt x="1723" y="340"/>
                    <a:pt x="1723" y="340"/>
                    <a:pt x="1723" y="340"/>
                  </a:cubicBezTo>
                  <a:cubicBezTo>
                    <a:pt x="1707" y="340"/>
                    <a:pt x="1707" y="340"/>
                    <a:pt x="1707" y="340"/>
                  </a:cubicBezTo>
                  <a:cubicBezTo>
                    <a:pt x="1707" y="323"/>
                    <a:pt x="1707" y="323"/>
                    <a:pt x="1707" y="323"/>
                  </a:cubicBezTo>
                  <a:close/>
                  <a:moveTo>
                    <a:pt x="1707" y="356"/>
                  </a:moveTo>
                  <a:cubicBezTo>
                    <a:pt x="1723" y="356"/>
                    <a:pt x="1723" y="356"/>
                    <a:pt x="1723" y="356"/>
                  </a:cubicBezTo>
                  <a:cubicBezTo>
                    <a:pt x="1723" y="372"/>
                    <a:pt x="1723" y="372"/>
                    <a:pt x="1723" y="372"/>
                  </a:cubicBezTo>
                  <a:cubicBezTo>
                    <a:pt x="1707" y="372"/>
                    <a:pt x="1707" y="372"/>
                    <a:pt x="1707" y="372"/>
                  </a:cubicBezTo>
                  <a:cubicBezTo>
                    <a:pt x="1707" y="356"/>
                    <a:pt x="1707" y="356"/>
                    <a:pt x="1707" y="356"/>
                  </a:cubicBezTo>
                  <a:close/>
                  <a:moveTo>
                    <a:pt x="1707" y="389"/>
                  </a:moveTo>
                  <a:cubicBezTo>
                    <a:pt x="1723" y="389"/>
                    <a:pt x="1723" y="389"/>
                    <a:pt x="1723" y="389"/>
                  </a:cubicBezTo>
                  <a:cubicBezTo>
                    <a:pt x="1723" y="405"/>
                    <a:pt x="1723" y="405"/>
                    <a:pt x="1723" y="405"/>
                  </a:cubicBezTo>
                  <a:cubicBezTo>
                    <a:pt x="1707" y="405"/>
                    <a:pt x="1707" y="405"/>
                    <a:pt x="1707" y="405"/>
                  </a:cubicBezTo>
                  <a:cubicBezTo>
                    <a:pt x="1707" y="389"/>
                    <a:pt x="1707" y="389"/>
                    <a:pt x="1707" y="389"/>
                  </a:cubicBezTo>
                  <a:close/>
                  <a:moveTo>
                    <a:pt x="1707" y="421"/>
                  </a:moveTo>
                  <a:cubicBezTo>
                    <a:pt x="1723" y="421"/>
                    <a:pt x="1723" y="421"/>
                    <a:pt x="1723" y="421"/>
                  </a:cubicBezTo>
                  <a:cubicBezTo>
                    <a:pt x="1723" y="437"/>
                    <a:pt x="1723" y="437"/>
                    <a:pt x="1723" y="437"/>
                  </a:cubicBezTo>
                  <a:cubicBezTo>
                    <a:pt x="1707" y="437"/>
                    <a:pt x="1707" y="437"/>
                    <a:pt x="1707" y="437"/>
                  </a:cubicBezTo>
                  <a:cubicBezTo>
                    <a:pt x="1707" y="421"/>
                    <a:pt x="1707" y="421"/>
                    <a:pt x="1707" y="421"/>
                  </a:cubicBezTo>
                  <a:close/>
                  <a:moveTo>
                    <a:pt x="1707" y="454"/>
                  </a:moveTo>
                  <a:cubicBezTo>
                    <a:pt x="1723" y="454"/>
                    <a:pt x="1723" y="454"/>
                    <a:pt x="1723" y="454"/>
                  </a:cubicBezTo>
                  <a:cubicBezTo>
                    <a:pt x="1723" y="470"/>
                    <a:pt x="1723" y="470"/>
                    <a:pt x="1723" y="470"/>
                  </a:cubicBezTo>
                  <a:cubicBezTo>
                    <a:pt x="1707" y="470"/>
                    <a:pt x="1707" y="470"/>
                    <a:pt x="1707" y="470"/>
                  </a:cubicBezTo>
                  <a:cubicBezTo>
                    <a:pt x="1707" y="454"/>
                    <a:pt x="1707" y="454"/>
                    <a:pt x="1707" y="454"/>
                  </a:cubicBezTo>
                  <a:close/>
                  <a:moveTo>
                    <a:pt x="1707" y="486"/>
                  </a:moveTo>
                  <a:cubicBezTo>
                    <a:pt x="1723" y="486"/>
                    <a:pt x="1723" y="486"/>
                    <a:pt x="1723" y="486"/>
                  </a:cubicBezTo>
                  <a:cubicBezTo>
                    <a:pt x="1723" y="503"/>
                    <a:pt x="1723" y="503"/>
                    <a:pt x="1723" y="503"/>
                  </a:cubicBezTo>
                  <a:cubicBezTo>
                    <a:pt x="1707" y="503"/>
                    <a:pt x="1707" y="503"/>
                    <a:pt x="1707" y="503"/>
                  </a:cubicBezTo>
                  <a:cubicBezTo>
                    <a:pt x="1707" y="486"/>
                    <a:pt x="1707" y="486"/>
                    <a:pt x="1707" y="486"/>
                  </a:cubicBezTo>
                  <a:close/>
                  <a:moveTo>
                    <a:pt x="1707" y="519"/>
                  </a:moveTo>
                  <a:cubicBezTo>
                    <a:pt x="1723" y="519"/>
                    <a:pt x="1723" y="519"/>
                    <a:pt x="1723" y="519"/>
                  </a:cubicBezTo>
                  <a:cubicBezTo>
                    <a:pt x="1723" y="535"/>
                    <a:pt x="1723" y="535"/>
                    <a:pt x="1723" y="535"/>
                  </a:cubicBezTo>
                  <a:cubicBezTo>
                    <a:pt x="1707" y="535"/>
                    <a:pt x="1707" y="535"/>
                    <a:pt x="1707" y="535"/>
                  </a:cubicBezTo>
                  <a:cubicBezTo>
                    <a:pt x="1707" y="519"/>
                    <a:pt x="1707" y="519"/>
                    <a:pt x="1707" y="519"/>
                  </a:cubicBezTo>
                  <a:close/>
                  <a:moveTo>
                    <a:pt x="1707" y="552"/>
                  </a:moveTo>
                  <a:cubicBezTo>
                    <a:pt x="1723" y="552"/>
                    <a:pt x="1723" y="552"/>
                    <a:pt x="1723" y="552"/>
                  </a:cubicBezTo>
                  <a:cubicBezTo>
                    <a:pt x="1723" y="568"/>
                    <a:pt x="1723" y="568"/>
                    <a:pt x="1723" y="568"/>
                  </a:cubicBezTo>
                  <a:cubicBezTo>
                    <a:pt x="1707" y="568"/>
                    <a:pt x="1707" y="568"/>
                    <a:pt x="1707" y="568"/>
                  </a:cubicBezTo>
                  <a:cubicBezTo>
                    <a:pt x="1707" y="552"/>
                    <a:pt x="1707" y="552"/>
                    <a:pt x="1707" y="552"/>
                  </a:cubicBezTo>
                  <a:close/>
                  <a:moveTo>
                    <a:pt x="1707" y="584"/>
                  </a:moveTo>
                  <a:cubicBezTo>
                    <a:pt x="1723" y="584"/>
                    <a:pt x="1723" y="584"/>
                    <a:pt x="1723" y="584"/>
                  </a:cubicBezTo>
                  <a:cubicBezTo>
                    <a:pt x="1723" y="601"/>
                    <a:pt x="1723" y="601"/>
                    <a:pt x="1723" y="601"/>
                  </a:cubicBezTo>
                  <a:cubicBezTo>
                    <a:pt x="1707" y="601"/>
                    <a:pt x="1707" y="601"/>
                    <a:pt x="1707" y="601"/>
                  </a:cubicBezTo>
                  <a:cubicBezTo>
                    <a:pt x="1707" y="584"/>
                    <a:pt x="1707" y="584"/>
                    <a:pt x="1707" y="584"/>
                  </a:cubicBezTo>
                  <a:close/>
                  <a:moveTo>
                    <a:pt x="1701" y="595"/>
                  </a:moveTo>
                  <a:cubicBezTo>
                    <a:pt x="1701" y="612"/>
                    <a:pt x="1701" y="612"/>
                    <a:pt x="1701" y="612"/>
                  </a:cubicBezTo>
                  <a:cubicBezTo>
                    <a:pt x="1685" y="612"/>
                    <a:pt x="1685" y="612"/>
                    <a:pt x="1685" y="612"/>
                  </a:cubicBezTo>
                  <a:cubicBezTo>
                    <a:pt x="1685" y="595"/>
                    <a:pt x="1685" y="595"/>
                    <a:pt x="1685" y="595"/>
                  </a:cubicBezTo>
                  <a:cubicBezTo>
                    <a:pt x="1701" y="595"/>
                    <a:pt x="1701" y="595"/>
                    <a:pt x="1701" y="595"/>
                  </a:cubicBezTo>
                  <a:close/>
                  <a:moveTo>
                    <a:pt x="1669" y="595"/>
                  </a:moveTo>
                  <a:cubicBezTo>
                    <a:pt x="1669" y="612"/>
                    <a:pt x="1669" y="612"/>
                    <a:pt x="1669" y="612"/>
                  </a:cubicBezTo>
                  <a:cubicBezTo>
                    <a:pt x="1652" y="612"/>
                    <a:pt x="1652" y="612"/>
                    <a:pt x="1652" y="612"/>
                  </a:cubicBezTo>
                  <a:cubicBezTo>
                    <a:pt x="1652" y="595"/>
                    <a:pt x="1652" y="595"/>
                    <a:pt x="1652" y="595"/>
                  </a:cubicBezTo>
                  <a:cubicBezTo>
                    <a:pt x="1669" y="595"/>
                    <a:pt x="1669" y="595"/>
                    <a:pt x="1669" y="595"/>
                  </a:cubicBezTo>
                  <a:close/>
                  <a:moveTo>
                    <a:pt x="1636" y="595"/>
                  </a:moveTo>
                  <a:cubicBezTo>
                    <a:pt x="1636" y="612"/>
                    <a:pt x="1636" y="612"/>
                    <a:pt x="1636" y="612"/>
                  </a:cubicBezTo>
                  <a:cubicBezTo>
                    <a:pt x="1620" y="612"/>
                    <a:pt x="1620" y="612"/>
                    <a:pt x="1620" y="612"/>
                  </a:cubicBezTo>
                  <a:cubicBezTo>
                    <a:pt x="1620" y="595"/>
                    <a:pt x="1620" y="595"/>
                    <a:pt x="1620" y="595"/>
                  </a:cubicBezTo>
                  <a:cubicBezTo>
                    <a:pt x="1636" y="595"/>
                    <a:pt x="1636" y="595"/>
                    <a:pt x="1636" y="595"/>
                  </a:cubicBezTo>
                  <a:close/>
                  <a:moveTo>
                    <a:pt x="1611" y="595"/>
                  </a:moveTo>
                  <a:cubicBezTo>
                    <a:pt x="1611" y="604"/>
                    <a:pt x="1611" y="604"/>
                    <a:pt x="1611" y="604"/>
                  </a:cubicBezTo>
                  <a:cubicBezTo>
                    <a:pt x="1611" y="619"/>
                    <a:pt x="1611" y="619"/>
                    <a:pt x="1611" y="619"/>
                  </a:cubicBezTo>
                  <a:cubicBezTo>
                    <a:pt x="1595" y="619"/>
                    <a:pt x="1595" y="619"/>
                    <a:pt x="1595" y="619"/>
                  </a:cubicBezTo>
                  <a:cubicBezTo>
                    <a:pt x="1595" y="604"/>
                    <a:pt x="1595" y="604"/>
                    <a:pt x="1595" y="604"/>
                  </a:cubicBezTo>
                  <a:cubicBezTo>
                    <a:pt x="1595" y="595"/>
                    <a:pt x="1595" y="595"/>
                    <a:pt x="1595" y="595"/>
                  </a:cubicBezTo>
                  <a:cubicBezTo>
                    <a:pt x="1600" y="595"/>
                    <a:pt x="1605" y="595"/>
                    <a:pt x="1611" y="595"/>
                  </a:cubicBezTo>
                  <a:close/>
                  <a:moveTo>
                    <a:pt x="1595" y="636"/>
                  </a:moveTo>
                  <a:cubicBezTo>
                    <a:pt x="1611" y="636"/>
                    <a:pt x="1611" y="636"/>
                    <a:pt x="1611" y="636"/>
                  </a:cubicBezTo>
                  <a:cubicBezTo>
                    <a:pt x="1611" y="652"/>
                    <a:pt x="1611" y="652"/>
                    <a:pt x="1611" y="652"/>
                  </a:cubicBezTo>
                  <a:cubicBezTo>
                    <a:pt x="1595" y="652"/>
                    <a:pt x="1595" y="652"/>
                    <a:pt x="1595" y="652"/>
                  </a:cubicBezTo>
                  <a:cubicBezTo>
                    <a:pt x="1595" y="636"/>
                    <a:pt x="1595" y="636"/>
                    <a:pt x="1595" y="636"/>
                  </a:cubicBezTo>
                  <a:close/>
                  <a:moveTo>
                    <a:pt x="1595" y="668"/>
                  </a:moveTo>
                  <a:cubicBezTo>
                    <a:pt x="1611" y="668"/>
                    <a:pt x="1611" y="668"/>
                    <a:pt x="1611" y="668"/>
                  </a:cubicBezTo>
                  <a:cubicBezTo>
                    <a:pt x="1611" y="685"/>
                    <a:pt x="1611" y="685"/>
                    <a:pt x="1611" y="685"/>
                  </a:cubicBezTo>
                  <a:cubicBezTo>
                    <a:pt x="1595" y="685"/>
                    <a:pt x="1595" y="685"/>
                    <a:pt x="1595" y="685"/>
                  </a:cubicBezTo>
                  <a:cubicBezTo>
                    <a:pt x="1595" y="668"/>
                    <a:pt x="1595" y="668"/>
                    <a:pt x="1595" y="668"/>
                  </a:cubicBezTo>
                  <a:close/>
                  <a:moveTo>
                    <a:pt x="1595" y="701"/>
                  </a:moveTo>
                  <a:cubicBezTo>
                    <a:pt x="1611" y="701"/>
                    <a:pt x="1611" y="701"/>
                    <a:pt x="1611" y="701"/>
                  </a:cubicBezTo>
                  <a:cubicBezTo>
                    <a:pt x="1611" y="717"/>
                    <a:pt x="1611" y="717"/>
                    <a:pt x="1611" y="717"/>
                  </a:cubicBezTo>
                  <a:cubicBezTo>
                    <a:pt x="1595" y="717"/>
                    <a:pt x="1595" y="717"/>
                    <a:pt x="1595" y="717"/>
                  </a:cubicBezTo>
                  <a:cubicBezTo>
                    <a:pt x="1595" y="701"/>
                    <a:pt x="1595" y="701"/>
                    <a:pt x="1595" y="701"/>
                  </a:cubicBezTo>
                  <a:close/>
                  <a:moveTo>
                    <a:pt x="1595" y="733"/>
                  </a:moveTo>
                  <a:cubicBezTo>
                    <a:pt x="1611" y="733"/>
                    <a:pt x="1611" y="733"/>
                    <a:pt x="1611" y="733"/>
                  </a:cubicBezTo>
                  <a:cubicBezTo>
                    <a:pt x="1611" y="750"/>
                    <a:pt x="1611" y="750"/>
                    <a:pt x="1611" y="750"/>
                  </a:cubicBezTo>
                  <a:cubicBezTo>
                    <a:pt x="1595" y="750"/>
                    <a:pt x="1595" y="750"/>
                    <a:pt x="1595" y="750"/>
                  </a:cubicBezTo>
                  <a:cubicBezTo>
                    <a:pt x="1595" y="733"/>
                    <a:pt x="1595" y="733"/>
                    <a:pt x="1595" y="733"/>
                  </a:cubicBezTo>
                  <a:close/>
                  <a:moveTo>
                    <a:pt x="1595" y="766"/>
                  </a:moveTo>
                  <a:cubicBezTo>
                    <a:pt x="1611" y="766"/>
                    <a:pt x="1611" y="766"/>
                    <a:pt x="1611" y="766"/>
                  </a:cubicBezTo>
                  <a:cubicBezTo>
                    <a:pt x="1611" y="782"/>
                    <a:pt x="1611" y="782"/>
                    <a:pt x="1611" y="782"/>
                  </a:cubicBezTo>
                  <a:cubicBezTo>
                    <a:pt x="1595" y="782"/>
                    <a:pt x="1595" y="782"/>
                    <a:pt x="1595" y="782"/>
                  </a:cubicBezTo>
                  <a:cubicBezTo>
                    <a:pt x="1595" y="766"/>
                    <a:pt x="1595" y="766"/>
                    <a:pt x="1595" y="766"/>
                  </a:cubicBezTo>
                  <a:close/>
                  <a:moveTo>
                    <a:pt x="1595" y="799"/>
                  </a:moveTo>
                  <a:cubicBezTo>
                    <a:pt x="1611" y="799"/>
                    <a:pt x="1611" y="799"/>
                    <a:pt x="1611" y="799"/>
                  </a:cubicBezTo>
                  <a:cubicBezTo>
                    <a:pt x="1611" y="815"/>
                    <a:pt x="1611" y="815"/>
                    <a:pt x="1611" y="815"/>
                  </a:cubicBezTo>
                  <a:cubicBezTo>
                    <a:pt x="1595" y="815"/>
                    <a:pt x="1595" y="815"/>
                    <a:pt x="1595" y="815"/>
                  </a:cubicBezTo>
                  <a:cubicBezTo>
                    <a:pt x="1595" y="799"/>
                    <a:pt x="1595" y="799"/>
                    <a:pt x="1595" y="799"/>
                  </a:cubicBezTo>
                  <a:close/>
                  <a:moveTo>
                    <a:pt x="1595" y="831"/>
                  </a:moveTo>
                  <a:cubicBezTo>
                    <a:pt x="1611" y="831"/>
                    <a:pt x="1611" y="831"/>
                    <a:pt x="1611" y="831"/>
                  </a:cubicBezTo>
                  <a:cubicBezTo>
                    <a:pt x="1611" y="848"/>
                    <a:pt x="1611" y="848"/>
                    <a:pt x="1611" y="848"/>
                  </a:cubicBezTo>
                  <a:cubicBezTo>
                    <a:pt x="1595" y="848"/>
                    <a:pt x="1595" y="848"/>
                    <a:pt x="1595" y="848"/>
                  </a:cubicBezTo>
                  <a:cubicBezTo>
                    <a:pt x="1595" y="831"/>
                    <a:pt x="1595" y="831"/>
                    <a:pt x="1595" y="831"/>
                  </a:cubicBezTo>
                  <a:close/>
                  <a:moveTo>
                    <a:pt x="1595" y="864"/>
                  </a:moveTo>
                  <a:cubicBezTo>
                    <a:pt x="1611" y="864"/>
                    <a:pt x="1611" y="864"/>
                    <a:pt x="1611" y="864"/>
                  </a:cubicBezTo>
                  <a:cubicBezTo>
                    <a:pt x="1611" y="880"/>
                    <a:pt x="1611" y="880"/>
                    <a:pt x="1611" y="880"/>
                  </a:cubicBezTo>
                  <a:cubicBezTo>
                    <a:pt x="1595" y="880"/>
                    <a:pt x="1595" y="880"/>
                    <a:pt x="1595" y="880"/>
                  </a:cubicBezTo>
                  <a:cubicBezTo>
                    <a:pt x="1595" y="864"/>
                    <a:pt x="1595" y="864"/>
                    <a:pt x="1595" y="864"/>
                  </a:cubicBezTo>
                  <a:close/>
                  <a:moveTo>
                    <a:pt x="1595" y="897"/>
                  </a:moveTo>
                  <a:cubicBezTo>
                    <a:pt x="1611" y="897"/>
                    <a:pt x="1611" y="897"/>
                    <a:pt x="1611" y="897"/>
                  </a:cubicBezTo>
                  <a:cubicBezTo>
                    <a:pt x="1611" y="913"/>
                    <a:pt x="1611" y="913"/>
                    <a:pt x="1611" y="913"/>
                  </a:cubicBezTo>
                  <a:cubicBezTo>
                    <a:pt x="1595" y="913"/>
                    <a:pt x="1595" y="913"/>
                    <a:pt x="1595" y="913"/>
                  </a:cubicBezTo>
                  <a:cubicBezTo>
                    <a:pt x="1595" y="897"/>
                    <a:pt x="1595" y="897"/>
                    <a:pt x="1595" y="897"/>
                  </a:cubicBezTo>
                  <a:close/>
                  <a:moveTo>
                    <a:pt x="1595" y="929"/>
                  </a:moveTo>
                  <a:cubicBezTo>
                    <a:pt x="1611" y="929"/>
                    <a:pt x="1611" y="929"/>
                    <a:pt x="1611" y="929"/>
                  </a:cubicBezTo>
                  <a:cubicBezTo>
                    <a:pt x="1611" y="946"/>
                    <a:pt x="1611" y="946"/>
                    <a:pt x="1611" y="946"/>
                  </a:cubicBezTo>
                  <a:cubicBezTo>
                    <a:pt x="1595" y="946"/>
                    <a:pt x="1595" y="946"/>
                    <a:pt x="1595" y="946"/>
                  </a:cubicBezTo>
                  <a:cubicBezTo>
                    <a:pt x="1595" y="929"/>
                    <a:pt x="1595" y="929"/>
                    <a:pt x="1595" y="929"/>
                  </a:cubicBezTo>
                  <a:close/>
                  <a:moveTo>
                    <a:pt x="1595" y="962"/>
                  </a:moveTo>
                  <a:cubicBezTo>
                    <a:pt x="1611" y="962"/>
                    <a:pt x="1611" y="962"/>
                    <a:pt x="1611" y="962"/>
                  </a:cubicBezTo>
                  <a:cubicBezTo>
                    <a:pt x="1611" y="978"/>
                    <a:pt x="1611" y="978"/>
                    <a:pt x="1611" y="978"/>
                  </a:cubicBezTo>
                  <a:cubicBezTo>
                    <a:pt x="1595" y="978"/>
                    <a:pt x="1595" y="978"/>
                    <a:pt x="1595" y="978"/>
                  </a:cubicBezTo>
                  <a:cubicBezTo>
                    <a:pt x="1595" y="962"/>
                    <a:pt x="1595" y="962"/>
                    <a:pt x="1595" y="962"/>
                  </a:cubicBezTo>
                  <a:close/>
                  <a:moveTo>
                    <a:pt x="1595" y="995"/>
                  </a:moveTo>
                  <a:cubicBezTo>
                    <a:pt x="1611" y="995"/>
                    <a:pt x="1611" y="995"/>
                    <a:pt x="1611" y="995"/>
                  </a:cubicBezTo>
                  <a:cubicBezTo>
                    <a:pt x="1611" y="1011"/>
                    <a:pt x="1611" y="1011"/>
                    <a:pt x="1611" y="1011"/>
                  </a:cubicBezTo>
                  <a:cubicBezTo>
                    <a:pt x="1595" y="1011"/>
                    <a:pt x="1595" y="1011"/>
                    <a:pt x="1595" y="1011"/>
                  </a:cubicBezTo>
                  <a:cubicBezTo>
                    <a:pt x="1595" y="995"/>
                    <a:pt x="1595" y="995"/>
                    <a:pt x="1595" y="995"/>
                  </a:cubicBezTo>
                  <a:close/>
                  <a:moveTo>
                    <a:pt x="1595" y="1027"/>
                  </a:moveTo>
                  <a:cubicBezTo>
                    <a:pt x="1611" y="1027"/>
                    <a:pt x="1611" y="1027"/>
                    <a:pt x="1611" y="1027"/>
                  </a:cubicBezTo>
                  <a:cubicBezTo>
                    <a:pt x="1611" y="1044"/>
                    <a:pt x="1611" y="1044"/>
                    <a:pt x="1611" y="1044"/>
                  </a:cubicBezTo>
                  <a:cubicBezTo>
                    <a:pt x="1595" y="1044"/>
                    <a:pt x="1595" y="1044"/>
                    <a:pt x="1595" y="1044"/>
                  </a:cubicBezTo>
                  <a:cubicBezTo>
                    <a:pt x="1595" y="1027"/>
                    <a:pt x="1595" y="1027"/>
                    <a:pt x="1595" y="1027"/>
                  </a:cubicBezTo>
                  <a:close/>
                  <a:moveTo>
                    <a:pt x="1595" y="1060"/>
                  </a:moveTo>
                  <a:cubicBezTo>
                    <a:pt x="1611" y="1060"/>
                    <a:pt x="1611" y="1060"/>
                    <a:pt x="1611" y="1060"/>
                  </a:cubicBezTo>
                  <a:cubicBezTo>
                    <a:pt x="1611" y="1076"/>
                    <a:pt x="1611" y="1076"/>
                    <a:pt x="1611" y="1076"/>
                  </a:cubicBezTo>
                  <a:cubicBezTo>
                    <a:pt x="1595" y="1076"/>
                    <a:pt x="1595" y="1076"/>
                    <a:pt x="1595" y="1076"/>
                  </a:cubicBezTo>
                  <a:cubicBezTo>
                    <a:pt x="1595" y="1060"/>
                    <a:pt x="1595" y="1060"/>
                    <a:pt x="1595" y="1060"/>
                  </a:cubicBezTo>
                  <a:close/>
                  <a:moveTo>
                    <a:pt x="1595" y="1092"/>
                  </a:moveTo>
                  <a:cubicBezTo>
                    <a:pt x="1611" y="1092"/>
                    <a:pt x="1611" y="1092"/>
                    <a:pt x="1611" y="1092"/>
                  </a:cubicBezTo>
                  <a:cubicBezTo>
                    <a:pt x="1611" y="1109"/>
                    <a:pt x="1611" y="1109"/>
                    <a:pt x="1611" y="1109"/>
                  </a:cubicBezTo>
                  <a:cubicBezTo>
                    <a:pt x="1595" y="1109"/>
                    <a:pt x="1595" y="1109"/>
                    <a:pt x="1595" y="1109"/>
                  </a:cubicBezTo>
                  <a:cubicBezTo>
                    <a:pt x="1595" y="1092"/>
                    <a:pt x="1595" y="1092"/>
                    <a:pt x="1595" y="1092"/>
                  </a:cubicBezTo>
                  <a:close/>
                  <a:moveTo>
                    <a:pt x="1595" y="1125"/>
                  </a:moveTo>
                  <a:cubicBezTo>
                    <a:pt x="1611" y="1125"/>
                    <a:pt x="1611" y="1125"/>
                    <a:pt x="1611" y="1125"/>
                  </a:cubicBezTo>
                  <a:cubicBezTo>
                    <a:pt x="1611" y="1141"/>
                    <a:pt x="1611" y="1141"/>
                    <a:pt x="1611" y="1141"/>
                  </a:cubicBezTo>
                  <a:cubicBezTo>
                    <a:pt x="1595" y="1141"/>
                    <a:pt x="1595" y="1141"/>
                    <a:pt x="1595" y="1141"/>
                  </a:cubicBezTo>
                  <a:cubicBezTo>
                    <a:pt x="1595" y="1125"/>
                    <a:pt x="1595" y="1125"/>
                    <a:pt x="1595" y="1125"/>
                  </a:cubicBezTo>
                  <a:close/>
                  <a:moveTo>
                    <a:pt x="1595" y="1158"/>
                  </a:moveTo>
                  <a:cubicBezTo>
                    <a:pt x="1611" y="1158"/>
                    <a:pt x="1611" y="1158"/>
                    <a:pt x="1611" y="1158"/>
                  </a:cubicBezTo>
                  <a:cubicBezTo>
                    <a:pt x="1611" y="1174"/>
                    <a:pt x="1611" y="1174"/>
                    <a:pt x="1611" y="1174"/>
                  </a:cubicBezTo>
                  <a:cubicBezTo>
                    <a:pt x="1595" y="1174"/>
                    <a:pt x="1595" y="1174"/>
                    <a:pt x="1595" y="1174"/>
                  </a:cubicBezTo>
                  <a:cubicBezTo>
                    <a:pt x="1595" y="1158"/>
                    <a:pt x="1595" y="1158"/>
                    <a:pt x="1595" y="1158"/>
                  </a:cubicBezTo>
                  <a:close/>
                  <a:moveTo>
                    <a:pt x="1595" y="1190"/>
                  </a:moveTo>
                  <a:cubicBezTo>
                    <a:pt x="1611" y="1190"/>
                    <a:pt x="1611" y="1190"/>
                    <a:pt x="1611" y="1190"/>
                  </a:cubicBezTo>
                  <a:cubicBezTo>
                    <a:pt x="1611" y="1207"/>
                    <a:pt x="1611" y="1207"/>
                    <a:pt x="1611" y="1207"/>
                  </a:cubicBezTo>
                  <a:cubicBezTo>
                    <a:pt x="1595" y="1207"/>
                    <a:pt x="1595" y="1207"/>
                    <a:pt x="1595" y="1207"/>
                  </a:cubicBezTo>
                  <a:cubicBezTo>
                    <a:pt x="1595" y="1190"/>
                    <a:pt x="1595" y="1190"/>
                    <a:pt x="1595" y="1190"/>
                  </a:cubicBezTo>
                  <a:close/>
                  <a:moveTo>
                    <a:pt x="1595" y="1223"/>
                  </a:moveTo>
                  <a:cubicBezTo>
                    <a:pt x="1611" y="1223"/>
                    <a:pt x="1611" y="1223"/>
                    <a:pt x="1611" y="1223"/>
                  </a:cubicBezTo>
                  <a:cubicBezTo>
                    <a:pt x="1611" y="1239"/>
                    <a:pt x="1611" y="1239"/>
                    <a:pt x="1611" y="1239"/>
                  </a:cubicBezTo>
                  <a:cubicBezTo>
                    <a:pt x="1595" y="1239"/>
                    <a:pt x="1595" y="1239"/>
                    <a:pt x="1595" y="1239"/>
                  </a:cubicBezTo>
                  <a:cubicBezTo>
                    <a:pt x="1595" y="1223"/>
                    <a:pt x="1595" y="1223"/>
                    <a:pt x="1595" y="1223"/>
                  </a:cubicBezTo>
                  <a:close/>
                  <a:moveTo>
                    <a:pt x="1595" y="1256"/>
                  </a:moveTo>
                  <a:cubicBezTo>
                    <a:pt x="1611" y="1256"/>
                    <a:pt x="1611" y="1256"/>
                    <a:pt x="1611" y="1256"/>
                  </a:cubicBezTo>
                  <a:cubicBezTo>
                    <a:pt x="1611" y="1272"/>
                    <a:pt x="1611" y="1272"/>
                    <a:pt x="1611" y="1272"/>
                  </a:cubicBezTo>
                  <a:cubicBezTo>
                    <a:pt x="1595" y="1272"/>
                    <a:pt x="1595" y="1272"/>
                    <a:pt x="1595" y="1272"/>
                  </a:cubicBezTo>
                  <a:cubicBezTo>
                    <a:pt x="1595" y="1256"/>
                    <a:pt x="1595" y="1256"/>
                    <a:pt x="1595" y="1256"/>
                  </a:cubicBezTo>
                  <a:close/>
                  <a:moveTo>
                    <a:pt x="1595" y="1288"/>
                  </a:moveTo>
                  <a:cubicBezTo>
                    <a:pt x="1611" y="1288"/>
                    <a:pt x="1611" y="1288"/>
                    <a:pt x="1611" y="1288"/>
                  </a:cubicBezTo>
                  <a:cubicBezTo>
                    <a:pt x="1611" y="1305"/>
                    <a:pt x="1611" y="1305"/>
                    <a:pt x="1611" y="1305"/>
                  </a:cubicBezTo>
                  <a:cubicBezTo>
                    <a:pt x="1595" y="1305"/>
                    <a:pt x="1595" y="1305"/>
                    <a:pt x="1595" y="1305"/>
                  </a:cubicBezTo>
                  <a:cubicBezTo>
                    <a:pt x="1595" y="1288"/>
                    <a:pt x="1595" y="1288"/>
                    <a:pt x="1595" y="1288"/>
                  </a:cubicBezTo>
                  <a:close/>
                  <a:moveTo>
                    <a:pt x="897" y="156"/>
                  </a:moveTo>
                  <a:cubicBezTo>
                    <a:pt x="897" y="166"/>
                    <a:pt x="897" y="166"/>
                    <a:pt x="897" y="166"/>
                  </a:cubicBezTo>
                  <a:cubicBezTo>
                    <a:pt x="913" y="166"/>
                    <a:pt x="913" y="166"/>
                    <a:pt x="913" y="166"/>
                  </a:cubicBezTo>
                  <a:cubicBezTo>
                    <a:pt x="913" y="156"/>
                    <a:pt x="913" y="156"/>
                    <a:pt x="913" y="156"/>
                  </a:cubicBezTo>
                  <a:cubicBezTo>
                    <a:pt x="897" y="156"/>
                    <a:pt x="897" y="156"/>
                    <a:pt x="897" y="156"/>
                  </a:cubicBezTo>
                  <a:close/>
                  <a:moveTo>
                    <a:pt x="897" y="182"/>
                  </a:moveTo>
                  <a:cubicBezTo>
                    <a:pt x="913" y="182"/>
                    <a:pt x="913" y="182"/>
                    <a:pt x="913" y="182"/>
                  </a:cubicBezTo>
                  <a:cubicBezTo>
                    <a:pt x="913" y="199"/>
                    <a:pt x="913" y="199"/>
                    <a:pt x="913" y="199"/>
                  </a:cubicBezTo>
                  <a:cubicBezTo>
                    <a:pt x="897" y="199"/>
                    <a:pt x="897" y="199"/>
                    <a:pt x="897" y="199"/>
                  </a:cubicBezTo>
                  <a:cubicBezTo>
                    <a:pt x="897" y="182"/>
                    <a:pt x="897" y="182"/>
                    <a:pt x="897" y="182"/>
                  </a:cubicBezTo>
                  <a:close/>
                  <a:moveTo>
                    <a:pt x="897" y="215"/>
                  </a:moveTo>
                  <a:cubicBezTo>
                    <a:pt x="913" y="215"/>
                    <a:pt x="913" y="215"/>
                    <a:pt x="913" y="215"/>
                  </a:cubicBezTo>
                  <a:cubicBezTo>
                    <a:pt x="913" y="231"/>
                    <a:pt x="913" y="231"/>
                    <a:pt x="913" y="231"/>
                  </a:cubicBezTo>
                  <a:cubicBezTo>
                    <a:pt x="897" y="231"/>
                    <a:pt x="897" y="231"/>
                    <a:pt x="897" y="231"/>
                  </a:cubicBezTo>
                  <a:cubicBezTo>
                    <a:pt x="897" y="215"/>
                    <a:pt x="897" y="215"/>
                    <a:pt x="897" y="215"/>
                  </a:cubicBezTo>
                  <a:close/>
                  <a:moveTo>
                    <a:pt x="897" y="248"/>
                  </a:moveTo>
                  <a:cubicBezTo>
                    <a:pt x="913" y="248"/>
                    <a:pt x="913" y="248"/>
                    <a:pt x="913" y="248"/>
                  </a:cubicBezTo>
                  <a:cubicBezTo>
                    <a:pt x="913" y="264"/>
                    <a:pt x="913" y="264"/>
                    <a:pt x="913" y="264"/>
                  </a:cubicBezTo>
                  <a:cubicBezTo>
                    <a:pt x="897" y="264"/>
                    <a:pt x="897" y="264"/>
                    <a:pt x="897" y="264"/>
                  </a:cubicBezTo>
                  <a:cubicBezTo>
                    <a:pt x="897" y="248"/>
                    <a:pt x="897" y="248"/>
                    <a:pt x="897" y="248"/>
                  </a:cubicBezTo>
                  <a:close/>
                  <a:moveTo>
                    <a:pt x="897" y="280"/>
                  </a:moveTo>
                  <a:cubicBezTo>
                    <a:pt x="913" y="280"/>
                    <a:pt x="913" y="280"/>
                    <a:pt x="913" y="280"/>
                  </a:cubicBezTo>
                  <a:cubicBezTo>
                    <a:pt x="913" y="297"/>
                    <a:pt x="913" y="297"/>
                    <a:pt x="913" y="297"/>
                  </a:cubicBezTo>
                  <a:cubicBezTo>
                    <a:pt x="897" y="297"/>
                    <a:pt x="897" y="297"/>
                    <a:pt x="897" y="297"/>
                  </a:cubicBezTo>
                  <a:cubicBezTo>
                    <a:pt x="897" y="280"/>
                    <a:pt x="897" y="280"/>
                    <a:pt x="897" y="280"/>
                  </a:cubicBezTo>
                  <a:close/>
                  <a:moveTo>
                    <a:pt x="897" y="313"/>
                  </a:moveTo>
                  <a:cubicBezTo>
                    <a:pt x="913" y="313"/>
                    <a:pt x="913" y="313"/>
                    <a:pt x="913" y="313"/>
                  </a:cubicBezTo>
                  <a:cubicBezTo>
                    <a:pt x="913" y="329"/>
                    <a:pt x="913" y="329"/>
                    <a:pt x="913" y="329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7" y="313"/>
                    <a:pt x="897" y="313"/>
                    <a:pt x="897" y="313"/>
                  </a:cubicBezTo>
                  <a:close/>
                  <a:moveTo>
                    <a:pt x="897" y="346"/>
                  </a:moveTo>
                  <a:cubicBezTo>
                    <a:pt x="913" y="346"/>
                    <a:pt x="913" y="346"/>
                    <a:pt x="913" y="346"/>
                  </a:cubicBezTo>
                  <a:cubicBezTo>
                    <a:pt x="913" y="362"/>
                    <a:pt x="913" y="362"/>
                    <a:pt x="913" y="362"/>
                  </a:cubicBezTo>
                  <a:cubicBezTo>
                    <a:pt x="897" y="362"/>
                    <a:pt x="897" y="362"/>
                    <a:pt x="897" y="362"/>
                  </a:cubicBezTo>
                  <a:cubicBezTo>
                    <a:pt x="897" y="346"/>
                    <a:pt x="897" y="346"/>
                    <a:pt x="897" y="346"/>
                  </a:cubicBezTo>
                  <a:close/>
                  <a:moveTo>
                    <a:pt x="897" y="378"/>
                  </a:moveTo>
                  <a:cubicBezTo>
                    <a:pt x="913" y="378"/>
                    <a:pt x="913" y="378"/>
                    <a:pt x="913" y="378"/>
                  </a:cubicBezTo>
                  <a:cubicBezTo>
                    <a:pt x="913" y="394"/>
                    <a:pt x="913" y="394"/>
                    <a:pt x="913" y="394"/>
                  </a:cubicBezTo>
                  <a:cubicBezTo>
                    <a:pt x="897" y="394"/>
                    <a:pt x="897" y="394"/>
                    <a:pt x="897" y="394"/>
                  </a:cubicBezTo>
                  <a:cubicBezTo>
                    <a:pt x="897" y="378"/>
                    <a:pt x="897" y="378"/>
                    <a:pt x="897" y="378"/>
                  </a:cubicBezTo>
                  <a:close/>
                  <a:moveTo>
                    <a:pt x="897" y="411"/>
                  </a:moveTo>
                  <a:cubicBezTo>
                    <a:pt x="913" y="411"/>
                    <a:pt x="913" y="411"/>
                    <a:pt x="913" y="411"/>
                  </a:cubicBezTo>
                  <a:cubicBezTo>
                    <a:pt x="913" y="427"/>
                    <a:pt x="913" y="427"/>
                    <a:pt x="913" y="427"/>
                  </a:cubicBezTo>
                  <a:cubicBezTo>
                    <a:pt x="897" y="427"/>
                    <a:pt x="897" y="427"/>
                    <a:pt x="897" y="427"/>
                  </a:cubicBezTo>
                  <a:cubicBezTo>
                    <a:pt x="897" y="411"/>
                    <a:pt x="897" y="411"/>
                    <a:pt x="897" y="411"/>
                  </a:cubicBezTo>
                  <a:close/>
                  <a:moveTo>
                    <a:pt x="897" y="443"/>
                  </a:moveTo>
                  <a:cubicBezTo>
                    <a:pt x="913" y="443"/>
                    <a:pt x="913" y="443"/>
                    <a:pt x="913" y="443"/>
                  </a:cubicBezTo>
                  <a:cubicBezTo>
                    <a:pt x="913" y="460"/>
                    <a:pt x="913" y="460"/>
                    <a:pt x="913" y="460"/>
                  </a:cubicBezTo>
                  <a:cubicBezTo>
                    <a:pt x="897" y="460"/>
                    <a:pt x="897" y="460"/>
                    <a:pt x="897" y="460"/>
                  </a:cubicBezTo>
                  <a:cubicBezTo>
                    <a:pt x="897" y="443"/>
                    <a:pt x="897" y="443"/>
                    <a:pt x="897" y="443"/>
                  </a:cubicBezTo>
                  <a:close/>
                  <a:moveTo>
                    <a:pt x="897" y="476"/>
                  </a:moveTo>
                  <a:cubicBezTo>
                    <a:pt x="913" y="476"/>
                    <a:pt x="913" y="476"/>
                    <a:pt x="913" y="476"/>
                  </a:cubicBezTo>
                  <a:cubicBezTo>
                    <a:pt x="913" y="492"/>
                    <a:pt x="913" y="492"/>
                    <a:pt x="913" y="492"/>
                  </a:cubicBezTo>
                  <a:cubicBezTo>
                    <a:pt x="897" y="492"/>
                    <a:pt x="897" y="492"/>
                    <a:pt x="897" y="492"/>
                  </a:cubicBezTo>
                  <a:cubicBezTo>
                    <a:pt x="897" y="476"/>
                    <a:pt x="897" y="476"/>
                    <a:pt x="897" y="476"/>
                  </a:cubicBezTo>
                  <a:close/>
                  <a:moveTo>
                    <a:pt x="897" y="509"/>
                  </a:moveTo>
                  <a:cubicBezTo>
                    <a:pt x="913" y="509"/>
                    <a:pt x="913" y="509"/>
                    <a:pt x="913" y="509"/>
                  </a:cubicBezTo>
                  <a:cubicBezTo>
                    <a:pt x="913" y="525"/>
                    <a:pt x="913" y="525"/>
                    <a:pt x="913" y="525"/>
                  </a:cubicBezTo>
                  <a:cubicBezTo>
                    <a:pt x="897" y="525"/>
                    <a:pt x="897" y="525"/>
                    <a:pt x="897" y="525"/>
                  </a:cubicBezTo>
                  <a:cubicBezTo>
                    <a:pt x="897" y="509"/>
                    <a:pt x="897" y="509"/>
                    <a:pt x="897" y="509"/>
                  </a:cubicBezTo>
                  <a:close/>
                  <a:moveTo>
                    <a:pt x="897" y="541"/>
                  </a:moveTo>
                  <a:cubicBezTo>
                    <a:pt x="913" y="541"/>
                    <a:pt x="913" y="541"/>
                    <a:pt x="913" y="541"/>
                  </a:cubicBezTo>
                  <a:cubicBezTo>
                    <a:pt x="913" y="558"/>
                    <a:pt x="913" y="558"/>
                    <a:pt x="913" y="558"/>
                  </a:cubicBezTo>
                  <a:cubicBezTo>
                    <a:pt x="897" y="558"/>
                    <a:pt x="897" y="558"/>
                    <a:pt x="897" y="558"/>
                  </a:cubicBezTo>
                  <a:cubicBezTo>
                    <a:pt x="897" y="541"/>
                    <a:pt x="897" y="541"/>
                    <a:pt x="897" y="541"/>
                  </a:cubicBezTo>
                  <a:close/>
                  <a:moveTo>
                    <a:pt x="897" y="574"/>
                  </a:moveTo>
                  <a:cubicBezTo>
                    <a:pt x="913" y="574"/>
                    <a:pt x="913" y="574"/>
                    <a:pt x="913" y="574"/>
                  </a:cubicBezTo>
                  <a:cubicBezTo>
                    <a:pt x="913" y="590"/>
                    <a:pt x="913" y="590"/>
                    <a:pt x="913" y="590"/>
                  </a:cubicBezTo>
                  <a:cubicBezTo>
                    <a:pt x="897" y="590"/>
                    <a:pt x="897" y="590"/>
                    <a:pt x="897" y="590"/>
                  </a:cubicBezTo>
                  <a:cubicBezTo>
                    <a:pt x="897" y="574"/>
                    <a:pt x="897" y="574"/>
                    <a:pt x="897" y="574"/>
                  </a:cubicBezTo>
                  <a:close/>
                  <a:moveTo>
                    <a:pt x="908" y="612"/>
                  </a:moveTo>
                  <a:cubicBezTo>
                    <a:pt x="908" y="595"/>
                    <a:pt x="908" y="595"/>
                    <a:pt x="908" y="595"/>
                  </a:cubicBezTo>
                  <a:cubicBezTo>
                    <a:pt x="925" y="595"/>
                    <a:pt x="925" y="595"/>
                    <a:pt x="925" y="595"/>
                  </a:cubicBezTo>
                  <a:cubicBezTo>
                    <a:pt x="925" y="612"/>
                    <a:pt x="925" y="612"/>
                    <a:pt x="925" y="612"/>
                  </a:cubicBezTo>
                  <a:cubicBezTo>
                    <a:pt x="908" y="612"/>
                    <a:pt x="908" y="612"/>
                    <a:pt x="908" y="612"/>
                  </a:cubicBezTo>
                  <a:close/>
                  <a:moveTo>
                    <a:pt x="941" y="612"/>
                  </a:moveTo>
                  <a:cubicBezTo>
                    <a:pt x="941" y="595"/>
                    <a:pt x="941" y="595"/>
                    <a:pt x="941" y="595"/>
                  </a:cubicBezTo>
                  <a:cubicBezTo>
                    <a:pt x="957" y="595"/>
                    <a:pt x="957" y="595"/>
                    <a:pt x="957" y="595"/>
                  </a:cubicBezTo>
                  <a:cubicBezTo>
                    <a:pt x="957" y="612"/>
                    <a:pt x="957" y="612"/>
                    <a:pt x="957" y="612"/>
                  </a:cubicBezTo>
                  <a:cubicBezTo>
                    <a:pt x="941" y="612"/>
                    <a:pt x="941" y="612"/>
                    <a:pt x="941" y="612"/>
                  </a:cubicBezTo>
                  <a:close/>
                  <a:moveTo>
                    <a:pt x="973" y="612"/>
                  </a:moveTo>
                  <a:cubicBezTo>
                    <a:pt x="973" y="595"/>
                    <a:pt x="973" y="595"/>
                    <a:pt x="973" y="595"/>
                  </a:cubicBezTo>
                  <a:cubicBezTo>
                    <a:pt x="990" y="595"/>
                    <a:pt x="990" y="595"/>
                    <a:pt x="990" y="595"/>
                  </a:cubicBezTo>
                  <a:cubicBezTo>
                    <a:pt x="990" y="612"/>
                    <a:pt x="990" y="612"/>
                    <a:pt x="990" y="612"/>
                  </a:cubicBezTo>
                  <a:cubicBezTo>
                    <a:pt x="973" y="612"/>
                    <a:pt x="973" y="612"/>
                    <a:pt x="973" y="612"/>
                  </a:cubicBezTo>
                  <a:close/>
                  <a:moveTo>
                    <a:pt x="1006" y="612"/>
                  </a:moveTo>
                  <a:cubicBezTo>
                    <a:pt x="1006" y="595"/>
                    <a:pt x="1006" y="595"/>
                    <a:pt x="1006" y="595"/>
                  </a:cubicBezTo>
                  <a:cubicBezTo>
                    <a:pt x="1022" y="595"/>
                    <a:pt x="1022" y="595"/>
                    <a:pt x="1022" y="595"/>
                  </a:cubicBezTo>
                  <a:cubicBezTo>
                    <a:pt x="1022" y="612"/>
                    <a:pt x="1022" y="612"/>
                    <a:pt x="1022" y="612"/>
                  </a:cubicBezTo>
                  <a:cubicBezTo>
                    <a:pt x="1006" y="612"/>
                    <a:pt x="1006" y="612"/>
                    <a:pt x="1006" y="612"/>
                  </a:cubicBezTo>
                  <a:close/>
                  <a:moveTo>
                    <a:pt x="1039" y="612"/>
                  </a:moveTo>
                  <a:cubicBezTo>
                    <a:pt x="1039" y="595"/>
                    <a:pt x="1039" y="595"/>
                    <a:pt x="1039" y="595"/>
                  </a:cubicBezTo>
                  <a:cubicBezTo>
                    <a:pt x="1055" y="595"/>
                    <a:pt x="1055" y="595"/>
                    <a:pt x="1055" y="595"/>
                  </a:cubicBezTo>
                  <a:cubicBezTo>
                    <a:pt x="1055" y="612"/>
                    <a:pt x="1055" y="612"/>
                    <a:pt x="1055" y="612"/>
                  </a:cubicBezTo>
                  <a:cubicBezTo>
                    <a:pt x="1039" y="612"/>
                    <a:pt x="1039" y="612"/>
                    <a:pt x="1039" y="612"/>
                  </a:cubicBezTo>
                  <a:close/>
                  <a:moveTo>
                    <a:pt x="1071" y="612"/>
                  </a:moveTo>
                  <a:cubicBezTo>
                    <a:pt x="1071" y="595"/>
                    <a:pt x="1071" y="595"/>
                    <a:pt x="1071" y="595"/>
                  </a:cubicBezTo>
                  <a:cubicBezTo>
                    <a:pt x="1088" y="595"/>
                    <a:pt x="1088" y="595"/>
                    <a:pt x="1088" y="595"/>
                  </a:cubicBezTo>
                  <a:cubicBezTo>
                    <a:pt x="1088" y="612"/>
                    <a:pt x="1088" y="612"/>
                    <a:pt x="1088" y="612"/>
                  </a:cubicBezTo>
                  <a:cubicBezTo>
                    <a:pt x="1071" y="612"/>
                    <a:pt x="1071" y="612"/>
                    <a:pt x="1071" y="612"/>
                  </a:cubicBezTo>
                  <a:close/>
                  <a:moveTo>
                    <a:pt x="1097" y="596"/>
                  </a:moveTo>
                  <a:cubicBezTo>
                    <a:pt x="1097" y="595"/>
                    <a:pt x="1097" y="595"/>
                    <a:pt x="1097" y="595"/>
                  </a:cubicBezTo>
                  <a:cubicBezTo>
                    <a:pt x="1105" y="595"/>
                    <a:pt x="1105" y="595"/>
                    <a:pt x="1105" y="595"/>
                  </a:cubicBezTo>
                  <a:cubicBezTo>
                    <a:pt x="1113" y="595"/>
                    <a:pt x="1113" y="595"/>
                    <a:pt x="1113" y="595"/>
                  </a:cubicBezTo>
                  <a:cubicBezTo>
                    <a:pt x="1113" y="604"/>
                    <a:pt x="1113" y="604"/>
                    <a:pt x="1113" y="604"/>
                  </a:cubicBezTo>
                  <a:cubicBezTo>
                    <a:pt x="1113" y="619"/>
                    <a:pt x="1113" y="619"/>
                    <a:pt x="1113" y="619"/>
                  </a:cubicBezTo>
                  <a:cubicBezTo>
                    <a:pt x="1097" y="619"/>
                    <a:pt x="1097" y="619"/>
                    <a:pt x="1097" y="619"/>
                  </a:cubicBezTo>
                  <a:cubicBezTo>
                    <a:pt x="1097" y="604"/>
                    <a:pt x="1097" y="604"/>
                    <a:pt x="1097" y="604"/>
                  </a:cubicBezTo>
                  <a:cubicBezTo>
                    <a:pt x="1097" y="596"/>
                    <a:pt x="1097" y="596"/>
                    <a:pt x="1097" y="596"/>
                  </a:cubicBezTo>
                  <a:close/>
                  <a:moveTo>
                    <a:pt x="1097" y="636"/>
                  </a:moveTo>
                  <a:cubicBezTo>
                    <a:pt x="1113" y="636"/>
                    <a:pt x="1113" y="636"/>
                    <a:pt x="1113" y="636"/>
                  </a:cubicBezTo>
                  <a:cubicBezTo>
                    <a:pt x="1113" y="652"/>
                    <a:pt x="1113" y="652"/>
                    <a:pt x="1113" y="652"/>
                  </a:cubicBezTo>
                  <a:cubicBezTo>
                    <a:pt x="1097" y="652"/>
                    <a:pt x="1097" y="652"/>
                    <a:pt x="1097" y="652"/>
                  </a:cubicBezTo>
                  <a:cubicBezTo>
                    <a:pt x="1097" y="636"/>
                    <a:pt x="1097" y="636"/>
                    <a:pt x="1097" y="636"/>
                  </a:cubicBezTo>
                  <a:close/>
                  <a:moveTo>
                    <a:pt x="1097" y="668"/>
                  </a:moveTo>
                  <a:cubicBezTo>
                    <a:pt x="1113" y="668"/>
                    <a:pt x="1113" y="668"/>
                    <a:pt x="1113" y="668"/>
                  </a:cubicBezTo>
                  <a:cubicBezTo>
                    <a:pt x="1113" y="685"/>
                    <a:pt x="1113" y="685"/>
                    <a:pt x="1113" y="685"/>
                  </a:cubicBezTo>
                  <a:cubicBezTo>
                    <a:pt x="1097" y="685"/>
                    <a:pt x="1097" y="685"/>
                    <a:pt x="1097" y="685"/>
                  </a:cubicBezTo>
                  <a:cubicBezTo>
                    <a:pt x="1097" y="668"/>
                    <a:pt x="1097" y="668"/>
                    <a:pt x="1097" y="668"/>
                  </a:cubicBezTo>
                  <a:close/>
                  <a:moveTo>
                    <a:pt x="1097" y="701"/>
                  </a:moveTo>
                  <a:cubicBezTo>
                    <a:pt x="1113" y="701"/>
                    <a:pt x="1113" y="701"/>
                    <a:pt x="1113" y="701"/>
                  </a:cubicBezTo>
                  <a:cubicBezTo>
                    <a:pt x="1113" y="717"/>
                    <a:pt x="1113" y="717"/>
                    <a:pt x="1113" y="717"/>
                  </a:cubicBezTo>
                  <a:cubicBezTo>
                    <a:pt x="1097" y="717"/>
                    <a:pt x="1097" y="717"/>
                    <a:pt x="1097" y="717"/>
                  </a:cubicBezTo>
                  <a:cubicBezTo>
                    <a:pt x="1097" y="701"/>
                    <a:pt x="1097" y="701"/>
                    <a:pt x="1097" y="701"/>
                  </a:cubicBezTo>
                  <a:close/>
                  <a:moveTo>
                    <a:pt x="1097" y="733"/>
                  </a:moveTo>
                  <a:cubicBezTo>
                    <a:pt x="1113" y="733"/>
                    <a:pt x="1113" y="733"/>
                    <a:pt x="1113" y="733"/>
                  </a:cubicBezTo>
                  <a:cubicBezTo>
                    <a:pt x="1113" y="750"/>
                    <a:pt x="1113" y="750"/>
                    <a:pt x="1113" y="750"/>
                  </a:cubicBezTo>
                  <a:cubicBezTo>
                    <a:pt x="1097" y="750"/>
                    <a:pt x="1097" y="750"/>
                    <a:pt x="1097" y="750"/>
                  </a:cubicBezTo>
                  <a:cubicBezTo>
                    <a:pt x="1097" y="733"/>
                    <a:pt x="1097" y="733"/>
                    <a:pt x="1097" y="733"/>
                  </a:cubicBezTo>
                  <a:close/>
                  <a:moveTo>
                    <a:pt x="1097" y="766"/>
                  </a:moveTo>
                  <a:cubicBezTo>
                    <a:pt x="1113" y="766"/>
                    <a:pt x="1113" y="766"/>
                    <a:pt x="1113" y="766"/>
                  </a:cubicBezTo>
                  <a:cubicBezTo>
                    <a:pt x="1113" y="782"/>
                    <a:pt x="1113" y="782"/>
                    <a:pt x="1113" y="782"/>
                  </a:cubicBezTo>
                  <a:cubicBezTo>
                    <a:pt x="1097" y="782"/>
                    <a:pt x="1097" y="782"/>
                    <a:pt x="1097" y="782"/>
                  </a:cubicBezTo>
                  <a:cubicBezTo>
                    <a:pt x="1097" y="766"/>
                    <a:pt x="1097" y="766"/>
                    <a:pt x="1097" y="766"/>
                  </a:cubicBezTo>
                  <a:close/>
                  <a:moveTo>
                    <a:pt x="1097" y="799"/>
                  </a:moveTo>
                  <a:cubicBezTo>
                    <a:pt x="1113" y="799"/>
                    <a:pt x="1113" y="799"/>
                    <a:pt x="1113" y="799"/>
                  </a:cubicBezTo>
                  <a:cubicBezTo>
                    <a:pt x="1113" y="815"/>
                    <a:pt x="1113" y="815"/>
                    <a:pt x="1113" y="815"/>
                  </a:cubicBezTo>
                  <a:cubicBezTo>
                    <a:pt x="1097" y="815"/>
                    <a:pt x="1097" y="815"/>
                    <a:pt x="1097" y="815"/>
                  </a:cubicBezTo>
                  <a:cubicBezTo>
                    <a:pt x="1097" y="799"/>
                    <a:pt x="1097" y="799"/>
                    <a:pt x="1097" y="799"/>
                  </a:cubicBezTo>
                  <a:close/>
                  <a:moveTo>
                    <a:pt x="1097" y="831"/>
                  </a:moveTo>
                  <a:cubicBezTo>
                    <a:pt x="1113" y="831"/>
                    <a:pt x="1113" y="831"/>
                    <a:pt x="1113" y="831"/>
                  </a:cubicBezTo>
                  <a:cubicBezTo>
                    <a:pt x="1113" y="848"/>
                    <a:pt x="1113" y="848"/>
                    <a:pt x="1113" y="848"/>
                  </a:cubicBezTo>
                  <a:cubicBezTo>
                    <a:pt x="1097" y="848"/>
                    <a:pt x="1097" y="848"/>
                    <a:pt x="1097" y="848"/>
                  </a:cubicBezTo>
                  <a:cubicBezTo>
                    <a:pt x="1097" y="831"/>
                    <a:pt x="1097" y="831"/>
                    <a:pt x="1097" y="831"/>
                  </a:cubicBezTo>
                  <a:close/>
                  <a:moveTo>
                    <a:pt x="1097" y="864"/>
                  </a:moveTo>
                  <a:cubicBezTo>
                    <a:pt x="1113" y="864"/>
                    <a:pt x="1113" y="864"/>
                    <a:pt x="1113" y="864"/>
                  </a:cubicBezTo>
                  <a:cubicBezTo>
                    <a:pt x="1113" y="880"/>
                    <a:pt x="1113" y="880"/>
                    <a:pt x="1113" y="880"/>
                  </a:cubicBezTo>
                  <a:cubicBezTo>
                    <a:pt x="1097" y="880"/>
                    <a:pt x="1097" y="880"/>
                    <a:pt x="1097" y="880"/>
                  </a:cubicBezTo>
                  <a:cubicBezTo>
                    <a:pt x="1097" y="864"/>
                    <a:pt x="1097" y="864"/>
                    <a:pt x="1097" y="864"/>
                  </a:cubicBezTo>
                  <a:close/>
                  <a:moveTo>
                    <a:pt x="1097" y="897"/>
                  </a:moveTo>
                  <a:cubicBezTo>
                    <a:pt x="1113" y="897"/>
                    <a:pt x="1113" y="897"/>
                    <a:pt x="1113" y="897"/>
                  </a:cubicBezTo>
                  <a:cubicBezTo>
                    <a:pt x="1113" y="913"/>
                    <a:pt x="1113" y="913"/>
                    <a:pt x="1113" y="913"/>
                  </a:cubicBezTo>
                  <a:cubicBezTo>
                    <a:pt x="1097" y="913"/>
                    <a:pt x="1097" y="913"/>
                    <a:pt x="1097" y="913"/>
                  </a:cubicBezTo>
                  <a:cubicBezTo>
                    <a:pt x="1097" y="897"/>
                    <a:pt x="1097" y="897"/>
                    <a:pt x="1097" y="897"/>
                  </a:cubicBezTo>
                  <a:close/>
                  <a:moveTo>
                    <a:pt x="1097" y="929"/>
                  </a:moveTo>
                  <a:cubicBezTo>
                    <a:pt x="1113" y="929"/>
                    <a:pt x="1113" y="929"/>
                    <a:pt x="1113" y="929"/>
                  </a:cubicBezTo>
                  <a:cubicBezTo>
                    <a:pt x="1113" y="946"/>
                    <a:pt x="1113" y="946"/>
                    <a:pt x="1113" y="946"/>
                  </a:cubicBezTo>
                  <a:cubicBezTo>
                    <a:pt x="1097" y="946"/>
                    <a:pt x="1097" y="946"/>
                    <a:pt x="1097" y="946"/>
                  </a:cubicBezTo>
                  <a:cubicBezTo>
                    <a:pt x="1097" y="929"/>
                    <a:pt x="1097" y="929"/>
                    <a:pt x="1097" y="929"/>
                  </a:cubicBezTo>
                  <a:close/>
                  <a:moveTo>
                    <a:pt x="1097" y="962"/>
                  </a:moveTo>
                  <a:cubicBezTo>
                    <a:pt x="1113" y="962"/>
                    <a:pt x="1113" y="962"/>
                    <a:pt x="1113" y="962"/>
                  </a:cubicBezTo>
                  <a:cubicBezTo>
                    <a:pt x="1113" y="978"/>
                    <a:pt x="1113" y="978"/>
                    <a:pt x="1113" y="978"/>
                  </a:cubicBezTo>
                  <a:cubicBezTo>
                    <a:pt x="1097" y="978"/>
                    <a:pt x="1097" y="978"/>
                    <a:pt x="1097" y="978"/>
                  </a:cubicBezTo>
                  <a:cubicBezTo>
                    <a:pt x="1097" y="962"/>
                    <a:pt x="1097" y="962"/>
                    <a:pt x="1097" y="962"/>
                  </a:cubicBezTo>
                  <a:close/>
                  <a:moveTo>
                    <a:pt x="1097" y="995"/>
                  </a:moveTo>
                  <a:cubicBezTo>
                    <a:pt x="1113" y="995"/>
                    <a:pt x="1113" y="995"/>
                    <a:pt x="1113" y="995"/>
                  </a:cubicBezTo>
                  <a:cubicBezTo>
                    <a:pt x="1113" y="1011"/>
                    <a:pt x="1113" y="1011"/>
                    <a:pt x="1113" y="1011"/>
                  </a:cubicBezTo>
                  <a:cubicBezTo>
                    <a:pt x="1097" y="1011"/>
                    <a:pt x="1097" y="1011"/>
                    <a:pt x="1097" y="1011"/>
                  </a:cubicBezTo>
                  <a:cubicBezTo>
                    <a:pt x="1097" y="995"/>
                    <a:pt x="1097" y="995"/>
                    <a:pt x="1097" y="995"/>
                  </a:cubicBezTo>
                  <a:close/>
                  <a:moveTo>
                    <a:pt x="1097" y="1027"/>
                  </a:moveTo>
                  <a:cubicBezTo>
                    <a:pt x="1113" y="1027"/>
                    <a:pt x="1113" y="1027"/>
                    <a:pt x="1113" y="1027"/>
                  </a:cubicBezTo>
                  <a:cubicBezTo>
                    <a:pt x="1113" y="1044"/>
                    <a:pt x="1113" y="1044"/>
                    <a:pt x="1113" y="1044"/>
                  </a:cubicBezTo>
                  <a:cubicBezTo>
                    <a:pt x="1097" y="1044"/>
                    <a:pt x="1097" y="1044"/>
                    <a:pt x="1097" y="1044"/>
                  </a:cubicBezTo>
                  <a:cubicBezTo>
                    <a:pt x="1097" y="1027"/>
                    <a:pt x="1097" y="1027"/>
                    <a:pt x="1097" y="1027"/>
                  </a:cubicBezTo>
                  <a:close/>
                  <a:moveTo>
                    <a:pt x="1097" y="1060"/>
                  </a:moveTo>
                  <a:cubicBezTo>
                    <a:pt x="1113" y="1060"/>
                    <a:pt x="1113" y="1060"/>
                    <a:pt x="1113" y="1060"/>
                  </a:cubicBezTo>
                  <a:cubicBezTo>
                    <a:pt x="1113" y="1076"/>
                    <a:pt x="1113" y="1076"/>
                    <a:pt x="1113" y="1076"/>
                  </a:cubicBezTo>
                  <a:cubicBezTo>
                    <a:pt x="1097" y="1076"/>
                    <a:pt x="1097" y="1076"/>
                    <a:pt x="1097" y="1076"/>
                  </a:cubicBezTo>
                  <a:cubicBezTo>
                    <a:pt x="1097" y="1060"/>
                    <a:pt x="1097" y="1060"/>
                    <a:pt x="1097" y="1060"/>
                  </a:cubicBezTo>
                  <a:close/>
                  <a:moveTo>
                    <a:pt x="1097" y="1092"/>
                  </a:moveTo>
                  <a:cubicBezTo>
                    <a:pt x="1113" y="1092"/>
                    <a:pt x="1113" y="1092"/>
                    <a:pt x="1113" y="1092"/>
                  </a:cubicBezTo>
                  <a:cubicBezTo>
                    <a:pt x="1113" y="1109"/>
                    <a:pt x="1113" y="1109"/>
                    <a:pt x="1113" y="1109"/>
                  </a:cubicBezTo>
                  <a:cubicBezTo>
                    <a:pt x="1097" y="1109"/>
                    <a:pt x="1097" y="1109"/>
                    <a:pt x="1097" y="1109"/>
                  </a:cubicBezTo>
                  <a:cubicBezTo>
                    <a:pt x="1097" y="1092"/>
                    <a:pt x="1097" y="1092"/>
                    <a:pt x="1097" y="1092"/>
                  </a:cubicBezTo>
                  <a:close/>
                  <a:moveTo>
                    <a:pt x="1097" y="1125"/>
                  </a:moveTo>
                  <a:cubicBezTo>
                    <a:pt x="1113" y="1125"/>
                    <a:pt x="1113" y="1125"/>
                    <a:pt x="1113" y="1125"/>
                  </a:cubicBezTo>
                  <a:cubicBezTo>
                    <a:pt x="1113" y="1141"/>
                    <a:pt x="1113" y="1141"/>
                    <a:pt x="1113" y="1141"/>
                  </a:cubicBezTo>
                  <a:cubicBezTo>
                    <a:pt x="1097" y="1141"/>
                    <a:pt x="1097" y="1141"/>
                    <a:pt x="1097" y="1141"/>
                  </a:cubicBezTo>
                  <a:cubicBezTo>
                    <a:pt x="1097" y="1125"/>
                    <a:pt x="1097" y="1125"/>
                    <a:pt x="1097" y="1125"/>
                  </a:cubicBezTo>
                  <a:close/>
                  <a:moveTo>
                    <a:pt x="1097" y="1158"/>
                  </a:moveTo>
                  <a:cubicBezTo>
                    <a:pt x="1113" y="1158"/>
                    <a:pt x="1113" y="1158"/>
                    <a:pt x="1113" y="1158"/>
                  </a:cubicBezTo>
                  <a:cubicBezTo>
                    <a:pt x="1113" y="1174"/>
                    <a:pt x="1113" y="1174"/>
                    <a:pt x="1113" y="1174"/>
                  </a:cubicBezTo>
                  <a:cubicBezTo>
                    <a:pt x="1097" y="1174"/>
                    <a:pt x="1097" y="1174"/>
                    <a:pt x="1097" y="1174"/>
                  </a:cubicBezTo>
                  <a:cubicBezTo>
                    <a:pt x="1097" y="1158"/>
                    <a:pt x="1097" y="1158"/>
                    <a:pt x="1097" y="1158"/>
                  </a:cubicBezTo>
                  <a:close/>
                  <a:moveTo>
                    <a:pt x="1097" y="1190"/>
                  </a:moveTo>
                  <a:cubicBezTo>
                    <a:pt x="1113" y="1190"/>
                    <a:pt x="1113" y="1190"/>
                    <a:pt x="1113" y="1190"/>
                  </a:cubicBezTo>
                  <a:cubicBezTo>
                    <a:pt x="1113" y="1207"/>
                    <a:pt x="1113" y="1207"/>
                    <a:pt x="1113" y="1207"/>
                  </a:cubicBezTo>
                  <a:cubicBezTo>
                    <a:pt x="1097" y="1207"/>
                    <a:pt x="1097" y="1207"/>
                    <a:pt x="1097" y="1207"/>
                  </a:cubicBezTo>
                  <a:cubicBezTo>
                    <a:pt x="1097" y="1190"/>
                    <a:pt x="1097" y="1190"/>
                    <a:pt x="1097" y="1190"/>
                  </a:cubicBezTo>
                  <a:close/>
                  <a:moveTo>
                    <a:pt x="1097" y="1223"/>
                  </a:moveTo>
                  <a:cubicBezTo>
                    <a:pt x="1113" y="1223"/>
                    <a:pt x="1113" y="1223"/>
                    <a:pt x="1113" y="1223"/>
                  </a:cubicBezTo>
                  <a:cubicBezTo>
                    <a:pt x="1113" y="1239"/>
                    <a:pt x="1113" y="1239"/>
                    <a:pt x="1113" y="1239"/>
                  </a:cubicBezTo>
                  <a:cubicBezTo>
                    <a:pt x="1097" y="1239"/>
                    <a:pt x="1097" y="1239"/>
                    <a:pt x="1097" y="1239"/>
                  </a:cubicBezTo>
                  <a:cubicBezTo>
                    <a:pt x="1097" y="1223"/>
                    <a:pt x="1097" y="1223"/>
                    <a:pt x="1097" y="1223"/>
                  </a:cubicBezTo>
                  <a:close/>
                  <a:moveTo>
                    <a:pt x="1097" y="1256"/>
                  </a:moveTo>
                  <a:cubicBezTo>
                    <a:pt x="1113" y="1256"/>
                    <a:pt x="1113" y="1256"/>
                    <a:pt x="1113" y="1256"/>
                  </a:cubicBezTo>
                  <a:cubicBezTo>
                    <a:pt x="1113" y="1272"/>
                    <a:pt x="1113" y="1272"/>
                    <a:pt x="1113" y="1272"/>
                  </a:cubicBezTo>
                  <a:cubicBezTo>
                    <a:pt x="1097" y="1272"/>
                    <a:pt x="1097" y="1272"/>
                    <a:pt x="1097" y="1272"/>
                  </a:cubicBezTo>
                  <a:cubicBezTo>
                    <a:pt x="1097" y="1256"/>
                    <a:pt x="1097" y="1256"/>
                    <a:pt x="1097" y="1256"/>
                  </a:cubicBezTo>
                  <a:close/>
                  <a:moveTo>
                    <a:pt x="1097" y="1288"/>
                  </a:moveTo>
                  <a:cubicBezTo>
                    <a:pt x="1113" y="1288"/>
                    <a:pt x="1113" y="1288"/>
                    <a:pt x="1113" y="1288"/>
                  </a:cubicBezTo>
                  <a:cubicBezTo>
                    <a:pt x="1113" y="1305"/>
                    <a:pt x="1113" y="1305"/>
                    <a:pt x="1113" y="1305"/>
                  </a:cubicBezTo>
                  <a:cubicBezTo>
                    <a:pt x="1097" y="1305"/>
                    <a:pt x="1097" y="1305"/>
                    <a:pt x="1097" y="1305"/>
                  </a:cubicBezTo>
                  <a:cubicBezTo>
                    <a:pt x="1097" y="1288"/>
                    <a:pt x="1097" y="1288"/>
                    <a:pt x="1097" y="1288"/>
                  </a:cubicBezTo>
                  <a:close/>
                  <a:moveTo>
                    <a:pt x="597" y="396"/>
                  </a:moveTo>
                  <a:cubicBezTo>
                    <a:pt x="597" y="397"/>
                    <a:pt x="597" y="397"/>
                    <a:pt x="597" y="397"/>
                  </a:cubicBezTo>
                  <a:cubicBezTo>
                    <a:pt x="613" y="397"/>
                    <a:pt x="613" y="397"/>
                    <a:pt x="613" y="397"/>
                  </a:cubicBezTo>
                  <a:cubicBezTo>
                    <a:pt x="613" y="396"/>
                    <a:pt x="613" y="396"/>
                    <a:pt x="613" y="396"/>
                  </a:cubicBezTo>
                  <a:cubicBezTo>
                    <a:pt x="597" y="396"/>
                    <a:pt x="597" y="396"/>
                    <a:pt x="597" y="396"/>
                  </a:cubicBezTo>
                  <a:close/>
                  <a:moveTo>
                    <a:pt x="597" y="413"/>
                  </a:moveTo>
                  <a:cubicBezTo>
                    <a:pt x="613" y="413"/>
                    <a:pt x="613" y="413"/>
                    <a:pt x="613" y="413"/>
                  </a:cubicBezTo>
                  <a:cubicBezTo>
                    <a:pt x="613" y="430"/>
                    <a:pt x="613" y="430"/>
                    <a:pt x="613" y="430"/>
                  </a:cubicBezTo>
                  <a:cubicBezTo>
                    <a:pt x="597" y="430"/>
                    <a:pt x="597" y="430"/>
                    <a:pt x="597" y="430"/>
                  </a:cubicBezTo>
                  <a:cubicBezTo>
                    <a:pt x="597" y="413"/>
                    <a:pt x="597" y="413"/>
                    <a:pt x="597" y="413"/>
                  </a:cubicBezTo>
                  <a:close/>
                  <a:moveTo>
                    <a:pt x="597" y="446"/>
                  </a:moveTo>
                  <a:cubicBezTo>
                    <a:pt x="613" y="446"/>
                    <a:pt x="613" y="446"/>
                    <a:pt x="613" y="446"/>
                  </a:cubicBezTo>
                  <a:cubicBezTo>
                    <a:pt x="613" y="462"/>
                    <a:pt x="613" y="462"/>
                    <a:pt x="613" y="462"/>
                  </a:cubicBezTo>
                  <a:cubicBezTo>
                    <a:pt x="597" y="462"/>
                    <a:pt x="597" y="462"/>
                    <a:pt x="597" y="462"/>
                  </a:cubicBezTo>
                  <a:cubicBezTo>
                    <a:pt x="597" y="446"/>
                    <a:pt x="597" y="446"/>
                    <a:pt x="597" y="446"/>
                  </a:cubicBezTo>
                  <a:close/>
                  <a:moveTo>
                    <a:pt x="597" y="479"/>
                  </a:moveTo>
                  <a:cubicBezTo>
                    <a:pt x="613" y="479"/>
                    <a:pt x="613" y="479"/>
                    <a:pt x="613" y="479"/>
                  </a:cubicBezTo>
                  <a:cubicBezTo>
                    <a:pt x="613" y="495"/>
                    <a:pt x="613" y="495"/>
                    <a:pt x="613" y="495"/>
                  </a:cubicBezTo>
                  <a:cubicBezTo>
                    <a:pt x="597" y="495"/>
                    <a:pt x="597" y="495"/>
                    <a:pt x="597" y="495"/>
                  </a:cubicBezTo>
                  <a:cubicBezTo>
                    <a:pt x="597" y="479"/>
                    <a:pt x="597" y="479"/>
                    <a:pt x="597" y="479"/>
                  </a:cubicBezTo>
                  <a:close/>
                  <a:moveTo>
                    <a:pt x="597" y="511"/>
                  </a:moveTo>
                  <a:cubicBezTo>
                    <a:pt x="613" y="511"/>
                    <a:pt x="613" y="511"/>
                    <a:pt x="613" y="511"/>
                  </a:cubicBezTo>
                  <a:cubicBezTo>
                    <a:pt x="613" y="528"/>
                    <a:pt x="613" y="528"/>
                    <a:pt x="613" y="528"/>
                  </a:cubicBezTo>
                  <a:cubicBezTo>
                    <a:pt x="597" y="528"/>
                    <a:pt x="597" y="528"/>
                    <a:pt x="597" y="528"/>
                  </a:cubicBezTo>
                  <a:cubicBezTo>
                    <a:pt x="597" y="511"/>
                    <a:pt x="597" y="511"/>
                    <a:pt x="597" y="511"/>
                  </a:cubicBezTo>
                  <a:close/>
                  <a:moveTo>
                    <a:pt x="597" y="544"/>
                  </a:moveTo>
                  <a:cubicBezTo>
                    <a:pt x="613" y="544"/>
                    <a:pt x="613" y="544"/>
                    <a:pt x="613" y="544"/>
                  </a:cubicBezTo>
                  <a:cubicBezTo>
                    <a:pt x="613" y="560"/>
                    <a:pt x="613" y="560"/>
                    <a:pt x="613" y="560"/>
                  </a:cubicBezTo>
                  <a:cubicBezTo>
                    <a:pt x="597" y="560"/>
                    <a:pt x="597" y="560"/>
                    <a:pt x="597" y="560"/>
                  </a:cubicBezTo>
                  <a:cubicBezTo>
                    <a:pt x="597" y="544"/>
                    <a:pt x="597" y="544"/>
                    <a:pt x="597" y="544"/>
                  </a:cubicBezTo>
                  <a:close/>
                  <a:moveTo>
                    <a:pt x="597" y="577"/>
                  </a:moveTo>
                  <a:cubicBezTo>
                    <a:pt x="613" y="577"/>
                    <a:pt x="613" y="577"/>
                    <a:pt x="613" y="577"/>
                  </a:cubicBezTo>
                  <a:cubicBezTo>
                    <a:pt x="613" y="593"/>
                    <a:pt x="613" y="593"/>
                    <a:pt x="613" y="593"/>
                  </a:cubicBezTo>
                  <a:cubicBezTo>
                    <a:pt x="597" y="593"/>
                    <a:pt x="597" y="593"/>
                    <a:pt x="597" y="593"/>
                  </a:cubicBezTo>
                  <a:cubicBezTo>
                    <a:pt x="597" y="577"/>
                    <a:pt x="597" y="577"/>
                    <a:pt x="597" y="577"/>
                  </a:cubicBezTo>
                  <a:close/>
                  <a:moveTo>
                    <a:pt x="597" y="609"/>
                  </a:moveTo>
                  <a:cubicBezTo>
                    <a:pt x="613" y="609"/>
                    <a:pt x="613" y="609"/>
                    <a:pt x="613" y="609"/>
                  </a:cubicBezTo>
                  <a:cubicBezTo>
                    <a:pt x="613" y="625"/>
                    <a:pt x="613" y="625"/>
                    <a:pt x="613" y="625"/>
                  </a:cubicBezTo>
                  <a:cubicBezTo>
                    <a:pt x="597" y="625"/>
                    <a:pt x="597" y="625"/>
                    <a:pt x="597" y="625"/>
                  </a:cubicBezTo>
                  <a:cubicBezTo>
                    <a:pt x="597" y="609"/>
                    <a:pt x="597" y="609"/>
                    <a:pt x="597" y="609"/>
                  </a:cubicBezTo>
                  <a:close/>
                  <a:moveTo>
                    <a:pt x="597" y="642"/>
                  </a:moveTo>
                  <a:cubicBezTo>
                    <a:pt x="613" y="642"/>
                    <a:pt x="613" y="642"/>
                    <a:pt x="613" y="642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597" y="658"/>
                    <a:pt x="597" y="658"/>
                    <a:pt x="597" y="658"/>
                  </a:cubicBezTo>
                  <a:cubicBezTo>
                    <a:pt x="597" y="642"/>
                    <a:pt x="597" y="642"/>
                    <a:pt x="597" y="642"/>
                  </a:cubicBezTo>
                  <a:close/>
                  <a:moveTo>
                    <a:pt x="597" y="674"/>
                  </a:moveTo>
                  <a:cubicBezTo>
                    <a:pt x="613" y="674"/>
                    <a:pt x="613" y="674"/>
                    <a:pt x="613" y="674"/>
                  </a:cubicBezTo>
                  <a:cubicBezTo>
                    <a:pt x="613" y="691"/>
                    <a:pt x="613" y="691"/>
                    <a:pt x="613" y="691"/>
                  </a:cubicBezTo>
                  <a:cubicBezTo>
                    <a:pt x="597" y="691"/>
                    <a:pt x="597" y="691"/>
                    <a:pt x="597" y="691"/>
                  </a:cubicBezTo>
                  <a:cubicBezTo>
                    <a:pt x="597" y="674"/>
                    <a:pt x="597" y="674"/>
                    <a:pt x="597" y="674"/>
                  </a:cubicBezTo>
                  <a:close/>
                  <a:moveTo>
                    <a:pt x="612" y="709"/>
                  </a:moveTo>
                  <a:cubicBezTo>
                    <a:pt x="612" y="692"/>
                    <a:pt x="612" y="692"/>
                    <a:pt x="612" y="692"/>
                  </a:cubicBezTo>
                  <a:cubicBezTo>
                    <a:pt x="628" y="692"/>
                    <a:pt x="628" y="692"/>
                    <a:pt x="628" y="692"/>
                  </a:cubicBezTo>
                  <a:cubicBezTo>
                    <a:pt x="628" y="709"/>
                    <a:pt x="628" y="709"/>
                    <a:pt x="628" y="709"/>
                  </a:cubicBezTo>
                  <a:cubicBezTo>
                    <a:pt x="612" y="709"/>
                    <a:pt x="612" y="709"/>
                    <a:pt x="612" y="709"/>
                  </a:cubicBezTo>
                  <a:close/>
                  <a:moveTo>
                    <a:pt x="644" y="709"/>
                  </a:moveTo>
                  <a:cubicBezTo>
                    <a:pt x="644" y="692"/>
                    <a:pt x="644" y="692"/>
                    <a:pt x="644" y="692"/>
                  </a:cubicBezTo>
                  <a:cubicBezTo>
                    <a:pt x="661" y="692"/>
                    <a:pt x="661" y="692"/>
                    <a:pt x="661" y="692"/>
                  </a:cubicBezTo>
                  <a:cubicBezTo>
                    <a:pt x="661" y="709"/>
                    <a:pt x="661" y="709"/>
                    <a:pt x="661" y="709"/>
                  </a:cubicBezTo>
                  <a:cubicBezTo>
                    <a:pt x="644" y="709"/>
                    <a:pt x="644" y="709"/>
                    <a:pt x="644" y="709"/>
                  </a:cubicBezTo>
                  <a:close/>
                  <a:moveTo>
                    <a:pt x="677" y="709"/>
                  </a:moveTo>
                  <a:cubicBezTo>
                    <a:pt x="677" y="692"/>
                    <a:pt x="677" y="692"/>
                    <a:pt x="677" y="692"/>
                  </a:cubicBezTo>
                  <a:cubicBezTo>
                    <a:pt x="693" y="692"/>
                    <a:pt x="693" y="692"/>
                    <a:pt x="693" y="692"/>
                  </a:cubicBezTo>
                  <a:cubicBezTo>
                    <a:pt x="693" y="709"/>
                    <a:pt x="693" y="709"/>
                    <a:pt x="693" y="709"/>
                  </a:cubicBezTo>
                  <a:cubicBezTo>
                    <a:pt x="677" y="709"/>
                    <a:pt x="677" y="709"/>
                    <a:pt x="677" y="709"/>
                  </a:cubicBezTo>
                  <a:close/>
                  <a:moveTo>
                    <a:pt x="710" y="709"/>
                  </a:moveTo>
                  <a:cubicBezTo>
                    <a:pt x="710" y="692"/>
                    <a:pt x="710" y="692"/>
                    <a:pt x="710" y="692"/>
                  </a:cubicBezTo>
                  <a:cubicBezTo>
                    <a:pt x="726" y="692"/>
                    <a:pt x="726" y="692"/>
                    <a:pt x="726" y="692"/>
                  </a:cubicBezTo>
                  <a:cubicBezTo>
                    <a:pt x="726" y="709"/>
                    <a:pt x="726" y="709"/>
                    <a:pt x="726" y="709"/>
                  </a:cubicBezTo>
                  <a:cubicBezTo>
                    <a:pt x="710" y="709"/>
                    <a:pt x="710" y="709"/>
                    <a:pt x="710" y="709"/>
                  </a:cubicBezTo>
                  <a:close/>
                  <a:moveTo>
                    <a:pt x="742" y="709"/>
                  </a:moveTo>
                  <a:cubicBezTo>
                    <a:pt x="742" y="692"/>
                    <a:pt x="742" y="692"/>
                    <a:pt x="742" y="692"/>
                  </a:cubicBezTo>
                  <a:cubicBezTo>
                    <a:pt x="759" y="692"/>
                    <a:pt x="759" y="692"/>
                    <a:pt x="759" y="692"/>
                  </a:cubicBezTo>
                  <a:cubicBezTo>
                    <a:pt x="759" y="709"/>
                    <a:pt x="759" y="709"/>
                    <a:pt x="759" y="709"/>
                  </a:cubicBezTo>
                  <a:cubicBezTo>
                    <a:pt x="742" y="709"/>
                    <a:pt x="742" y="709"/>
                    <a:pt x="742" y="709"/>
                  </a:cubicBezTo>
                  <a:close/>
                  <a:moveTo>
                    <a:pt x="775" y="709"/>
                  </a:moveTo>
                  <a:cubicBezTo>
                    <a:pt x="775" y="692"/>
                    <a:pt x="775" y="692"/>
                    <a:pt x="775" y="692"/>
                  </a:cubicBezTo>
                  <a:cubicBezTo>
                    <a:pt x="791" y="692"/>
                    <a:pt x="791" y="692"/>
                    <a:pt x="791" y="692"/>
                  </a:cubicBezTo>
                  <a:cubicBezTo>
                    <a:pt x="791" y="709"/>
                    <a:pt x="791" y="709"/>
                    <a:pt x="791" y="709"/>
                  </a:cubicBezTo>
                  <a:cubicBezTo>
                    <a:pt x="775" y="709"/>
                    <a:pt x="775" y="709"/>
                    <a:pt x="775" y="709"/>
                  </a:cubicBezTo>
                  <a:close/>
                  <a:moveTo>
                    <a:pt x="808" y="709"/>
                  </a:moveTo>
                  <a:cubicBezTo>
                    <a:pt x="808" y="692"/>
                    <a:pt x="808" y="692"/>
                    <a:pt x="808" y="692"/>
                  </a:cubicBezTo>
                  <a:cubicBezTo>
                    <a:pt x="824" y="692"/>
                    <a:pt x="824" y="692"/>
                    <a:pt x="824" y="692"/>
                  </a:cubicBezTo>
                  <a:cubicBezTo>
                    <a:pt x="824" y="709"/>
                    <a:pt x="824" y="709"/>
                    <a:pt x="824" y="709"/>
                  </a:cubicBezTo>
                  <a:cubicBezTo>
                    <a:pt x="808" y="709"/>
                    <a:pt x="808" y="709"/>
                    <a:pt x="808" y="709"/>
                  </a:cubicBezTo>
                  <a:close/>
                  <a:moveTo>
                    <a:pt x="840" y="709"/>
                  </a:moveTo>
                  <a:cubicBezTo>
                    <a:pt x="840" y="692"/>
                    <a:pt x="840" y="692"/>
                    <a:pt x="840" y="692"/>
                  </a:cubicBezTo>
                  <a:cubicBezTo>
                    <a:pt x="856" y="692"/>
                    <a:pt x="856" y="692"/>
                    <a:pt x="856" y="692"/>
                  </a:cubicBezTo>
                  <a:cubicBezTo>
                    <a:pt x="856" y="709"/>
                    <a:pt x="856" y="709"/>
                    <a:pt x="856" y="709"/>
                  </a:cubicBezTo>
                  <a:cubicBezTo>
                    <a:pt x="840" y="709"/>
                    <a:pt x="840" y="709"/>
                    <a:pt x="840" y="709"/>
                  </a:cubicBezTo>
                  <a:close/>
                  <a:moveTo>
                    <a:pt x="873" y="709"/>
                  </a:moveTo>
                  <a:cubicBezTo>
                    <a:pt x="873" y="692"/>
                    <a:pt x="873" y="692"/>
                    <a:pt x="873" y="692"/>
                  </a:cubicBezTo>
                  <a:cubicBezTo>
                    <a:pt x="889" y="692"/>
                    <a:pt x="889" y="692"/>
                    <a:pt x="889" y="692"/>
                  </a:cubicBezTo>
                  <a:cubicBezTo>
                    <a:pt x="889" y="709"/>
                    <a:pt x="889" y="709"/>
                    <a:pt x="889" y="709"/>
                  </a:cubicBezTo>
                  <a:cubicBezTo>
                    <a:pt x="873" y="709"/>
                    <a:pt x="873" y="709"/>
                    <a:pt x="873" y="709"/>
                  </a:cubicBezTo>
                  <a:close/>
                  <a:moveTo>
                    <a:pt x="905" y="709"/>
                  </a:moveTo>
                  <a:cubicBezTo>
                    <a:pt x="905" y="692"/>
                    <a:pt x="905" y="692"/>
                    <a:pt x="905" y="692"/>
                  </a:cubicBezTo>
                  <a:cubicBezTo>
                    <a:pt x="922" y="692"/>
                    <a:pt x="922" y="692"/>
                    <a:pt x="922" y="692"/>
                  </a:cubicBezTo>
                  <a:cubicBezTo>
                    <a:pt x="922" y="709"/>
                    <a:pt x="922" y="709"/>
                    <a:pt x="922" y="709"/>
                  </a:cubicBezTo>
                  <a:cubicBezTo>
                    <a:pt x="905" y="709"/>
                    <a:pt x="905" y="709"/>
                    <a:pt x="905" y="709"/>
                  </a:cubicBezTo>
                  <a:close/>
                  <a:moveTo>
                    <a:pt x="938" y="709"/>
                  </a:moveTo>
                  <a:cubicBezTo>
                    <a:pt x="938" y="692"/>
                    <a:pt x="938" y="692"/>
                    <a:pt x="938" y="692"/>
                  </a:cubicBezTo>
                  <a:cubicBezTo>
                    <a:pt x="954" y="692"/>
                    <a:pt x="954" y="692"/>
                    <a:pt x="954" y="692"/>
                  </a:cubicBezTo>
                  <a:cubicBezTo>
                    <a:pt x="954" y="709"/>
                    <a:pt x="954" y="709"/>
                    <a:pt x="954" y="709"/>
                  </a:cubicBezTo>
                  <a:cubicBezTo>
                    <a:pt x="938" y="709"/>
                    <a:pt x="938" y="709"/>
                    <a:pt x="938" y="709"/>
                  </a:cubicBezTo>
                  <a:close/>
                  <a:moveTo>
                    <a:pt x="971" y="709"/>
                  </a:moveTo>
                  <a:cubicBezTo>
                    <a:pt x="971" y="692"/>
                    <a:pt x="971" y="692"/>
                    <a:pt x="971" y="692"/>
                  </a:cubicBezTo>
                  <a:cubicBezTo>
                    <a:pt x="987" y="692"/>
                    <a:pt x="987" y="692"/>
                    <a:pt x="987" y="692"/>
                  </a:cubicBezTo>
                  <a:cubicBezTo>
                    <a:pt x="987" y="709"/>
                    <a:pt x="987" y="709"/>
                    <a:pt x="987" y="709"/>
                  </a:cubicBezTo>
                  <a:cubicBezTo>
                    <a:pt x="971" y="709"/>
                    <a:pt x="971" y="709"/>
                    <a:pt x="971" y="709"/>
                  </a:cubicBezTo>
                  <a:close/>
                  <a:moveTo>
                    <a:pt x="1003" y="709"/>
                  </a:moveTo>
                  <a:cubicBezTo>
                    <a:pt x="1003" y="692"/>
                    <a:pt x="1003" y="692"/>
                    <a:pt x="1003" y="692"/>
                  </a:cubicBezTo>
                  <a:cubicBezTo>
                    <a:pt x="1020" y="692"/>
                    <a:pt x="1020" y="692"/>
                    <a:pt x="1020" y="692"/>
                  </a:cubicBezTo>
                  <a:cubicBezTo>
                    <a:pt x="1020" y="709"/>
                    <a:pt x="1020" y="709"/>
                    <a:pt x="1020" y="709"/>
                  </a:cubicBezTo>
                  <a:cubicBezTo>
                    <a:pt x="1003" y="709"/>
                    <a:pt x="1003" y="709"/>
                    <a:pt x="1003" y="709"/>
                  </a:cubicBezTo>
                  <a:close/>
                  <a:moveTo>
                    <a:pt x="1015" y="714"/>
                  </a:moveTo>
                  <a:cubicBezTo>
                    <a:pt x="1031" y="714"/>
                    <a:pt x="1031" y="714"/>
                    <a:pt x="1031" y="714"/>
                  </a:cubicBezTo>
                  <a:cubicBezTo>
                    <a:pt x="1031" y="730"/>
                    <a:pt x="1031" y="730"/>
                    <a:pt x="1031" y="730"/>
                  </a:cubicBezTo>
                  <a:cubicBezTo>
                    <a:pt x="1015" y="730"/>
                    <a:pt x="1015" y="730"/>
                    <a:pt x="1015" y="730"/>
                  </a:cubicBezTo>
                  <a:cubicBezTo>
                    <a:pt x="1015" y="714"/>
                    <a:pt x="1015" y="714"/>
                    <a:pt x="1015" y="714"/>
                  </a:cubicBezTo>
                  <a:close/>
                  <a:moveTo>
                    <a:pt x="1015" y="746"/>
                  </a:moveTo>
                  <a:cubicBezTo>
                    <a:pt x="1031" y="746"/>
                    <a:pt x="1031" y="746"/>
                    <a:pt x="1031" y="746"/>
                  </a:cubicBezTo>
                  <a:cubicBezTo>
                    <a:pt x="1031" y="763"/>
                    <a:pt x="1031" y="763"/>
                    <a:pt x="1031" y="763"/>
                  </a:cubicBezTo>
                  <a:cubicBezTo>
                    <a:pt x="1015" y="763"/>
                    <a:pt x="1015" y="763"/>
                    <a:pt x="1015" y="763"/>
                  </a:cubicBezTo>
                  <a:cubicBezTo>
                    <a:pt x="1015" y="746"/>
                    <a:pt x="1015" y="746"/>
                    <a:pt x="1015" y="746"/>
                  </a:cubicBezTo>
                  <a:close/>
                  <a:moveTo>
                    <a:pt x="1015" y="779"/>
                  </a:moveTo>
                  <a:cubicBezTo>
                    <a:pt x="1031" y="779"/>
                    <a:pt x="1031" y="779"/>
                    <a:pt x="1031" y="779"/>
                  </a:cubicBezTo>
                  <a:cubicBezTo>
                    <a:pt x="1031" y="795"/>
                    <a:pt x="1031" y="795"/>
                    <a:pt x="1031" y="795"/>
                  </a:cubicBezTo>
                  <a:cubicBezTo>
                    <a:pt x="1015" y="795"/>
                    <a:pt x="1015" y="795"/>
                    <a:pt x="1015" y="795"/>
                  </a:cubicBezTo>
                  <a:cubicBezTo>
                    <a:pt x="1015" y="779"/>
                    <a:pt x="1015" y="779"/>
                    <a:pt x="1015" y="779"/>
                  </a:cubicBezTo>
                  <a:close/>
                  <a:moveTo>
                    <a:pt x="1015" y="812"/>
                  </a:moveTo>
                  <a:cubicBezTo>
                    <a:pt x="1031" y="812"/>
                    <a:pt x="1031" y="812"/>
                    <a:pt x="1031" y="812"/>
                  </a:cubicBezTo>
                  <a:cubicBezTo>
                    <a:pt x="1031" y="828"/>
                    <a:pt x="1031" y="828"/>
                    <a:pt x="1031" y="828"/>
                  </a:cubicBezTo>
                  <a:cubicBezTo>
                    <a:pt x="1015" y="828"/>
                    <a:pt x="1015" y="828"/>
                    <a:pt x="1015" y="828"/>
                  </a:cubicBezTo>
                  <a:cubicBezTo>
                    <a:pt x="1015" y="812"/>
                    <a:pt x="1015" y="812"/>
                    <a:pt x="1015" y="812"/>
                  </a:cubicBezTo>
                  <a:close/>
                  <a:moveTo>
                    <a:pt x="1015" y="844"/>
                  </a:moveTo>
                  <a:cubicBezTo>
                    <a:pt x="1031" y="844"/>
                    <a:pt x="1031" y="844"/>
                    <a:pt x="1031" y="844"/>
                  </a:cubicBezTo>
                  <a:cubicBezTo>
                    <a:pt x="1031" y="861"/>
                    <a:pt x="1031" y="861"/>
                    <a:pt x="1031" y="861"/>
                  </a:cubicBezTo>
                  <a:cubicBezTo>
                    <a:pt x="1015" y="861"/>
                    <a:pt x="1015" y="861"/>
                    <a:pt x="1015" y="861"/>
                  </a:cubicBezTo>
                  <a:cubicBezTo>
                    <a:pt x="1015" y="844"/>
                    <a:pt x="1015" y="844"/>
                    <a:pt x="1015" y="844"/>
                  </a:cubicBezTo>
                  <a:close/>
                  <a:moveTo>
                    <a:pt x="1015" y="877"/>
                  </a:moveTo>
                  <a:cubicBezTo>
                    <a:pt x="1031" y="877"/>
                    <a:pt x="1031" y="877"/>
                    <a:pt x="1031" y="877"/>
                  </a:cubicBezTo>
                  <a:cubicBezTo>
                    <a:pt x="1031" y="893"/>
                    <a:pt x="1031" y="893"/>
                    <a:pt x="1031" y="893"/>
                  </a:cubicBezTo>
                  <a:cubicBezTo>
                    <a:pt x="1015" y="893"/>
                    <a:pt x="1015" y="893"/>
                    <a:pt x="1015" y="893"/>
                  </a:cubicBezTo>
                  <a:cubicBezTo>
                    <a:pt x="1015" y="877"/>
                    <a:pt x="1015" y="877"/>
                    <a:pt x="1015" y="877"/>
                  </a:cubicBezTo>
                  <a:close/>
                  <a:moveTo>
                    <a:pt x="1015" y="910"/>
                  </a:moveTo>
                  <a:cubicBezTo>
                    <a:pt x="1031" y="910"/>
                    <a:pt x="1031" y="910"/>
                    <a:pt x="1031" y="910"/>
                  </a:cubicBezTo>
                  <a:cubicBezTo>
                    <a:pt x="1031" y="926"/>
                    <a:pt x="1031" y="926"/>
                    <a:pt x="1031" y="926"/>
                  </a:cubicBezTo>
                  <a:cubicBezTo>
                    <a:pt x="1015" y="926"/>
                    <a:pt x="1015" y="926"/>
                    <a:pt x="1015" y="926"/>
                  </a:cubicBezTo>
                  <a:cubicBezTo>
                    <a:pt x="1015" y="910"/>
                    <a:pt x="1015" y="910"/>
                    <a:pt x="1015" y="910"/>
                  </a:cubicBezTo>
                  <a:close/>
                  <a:moveTo>
                    <a:pt x="1015" y="942"/>
                  </a:moveTo>
                  <a:cubicBezTo>
                    <a:pt x="1031" y="942"/>
                    <a:pt x="1031" y="942"/>
                    <a:pt x="1031" y="942"/>
                  </a:cubicBezTo>
                  <a:cubicBezTo>
                    <a:pt x="1031" y="959"/>
                    <a:pt x="1031" y="959"/>
                    <a:pt x="1031" y="959"/>
                  </a:cubicBezTo>
                  <a:cubicBezTo>
                    <a:pt x="1015" y="959"/>
                    <a:pt x="1015" y="959"/>
                    <a:pt x="1015" y="959"/>
                  </a:cubicBezTo>
                  <a:cubicBezTo>
                    <a:pt x="1015" y="942"/>
                    <a:pt x="1015" y="942"/>
                    <a:pt x="1015" y="942"/>
                  </a:cubicBezTo>
                  <a:close/>
                  <a:moveTo>
                    <a:pt x="1015" y="975"/>
                  </a:moveTo>
                  <a:cubicBezTo>
                    <a:pt x="1031" y="975"/>
                    <a:pt x="1031" y="975"/>
                    <a:pt x="1031" y="975"/>
                  </a:cubicBezTo>
                  <a:cubicBezTo>
                    <a:pt x="1031" y="991"/>
                    <a:pt x="1031" y="991"/>
                    <a:pt x="1031" y="991"/>
                  </a:cubicBezTo>
                  <a:cubicBezTo>
                    <a:pt x="1015" y="991"/>
                    <a:pt x="1015" y="991"/>
                    <a:pt x="1015" y="991"/>
                  </a:cubicBezTo>
                  <a:cubicBezTo>
                    <a:pt x="1015" y="975"/>
                    <a:pt x="1015" y="975"/>
                    <a:pt x="1015" y="975"/>
                  </a:cubicBezTo>
                  <a:close/>
                  <a:moveTo>
                    <a:pt x="1015" y="1007"/>
                  </a:moveTo>
                  <a:cubicBezTo>
                    <a:pt x="1031" y="1007"/>
                    <a:pt x="1031" y="1007"/>
                    <a:pt x="1031" y="1007"/>
                  </a:cubicBezTo>
                  <a:cubicBezTo>
                    <a:pt x="1031" y="1024"/>
                    <a:pt x="1031" y="1024"/>
                    <a:pt x="1031" y="1024"/>
                  </a:cubicBezTo>
                  <a:cubicBezTo>
                    <a:pt x="1015" y="1024"/>
                    <a:pt x="1015" y="1024"/>
                    <a:pt x="1015" y="1024"/>
                  </a:cubicBezTo>
                  <a:cubicBezTo>
                    <a:pt x="1015" y="1007"/>
                    <a:pt x="1015" y="1007"/>
                    <a:pt x="1015" y="1007"/>
                  </a:cubicBezTo>
                  <a:close/>
                  <a:moveTo>
                    <a:pt x="1015" y="1040"/>
                  </a:moveTo>
                  <a:cubicBezTo>
                    <a:pt x="1031" y="1040"/>
                    <a:pt x="1031" y="1040"/>
                    <a:pt x="1031" y="1040"/>
                  </a:cubicBezTo>
                  <a:cubicBezTo>
                    <a:pt x="1031" y="1056"/>
                    <a:pt x="1031" y="1056"/>
                    <a:pt x="1031" y="1056"/>
                  </a:cubicBezTo>
                  <a:cubicBezTo>
                    <a:pt x="1015" y="1056"/>
                    <a:pt x="1015" y="1056"/>
                    <a:pt x="1015" y="1056"/>
                  </a:cubicBezTo>
                  <a:cubicBezTo>
                    <a:pt x="1015" y="1040"/>
                    <a:pt x="1015" y="1040"/>
                    <a:pt x="1015" y="1040"/>
                  </a:cubicBezTo>
                  <a:close/>
                  <a:moveTo>
                    <a:pt x="1015" y="1073"/>
                  </a:moveTo>
                  <a:cubicBezTo>
                    <a:pt x="1031" y="1073"/>
                    <a:pt x="1031" y="1073"/>
                    <a:pt x="1031" y="1073"/>
                  </a:cubicBezTo>
                  <a:cubicBezTo>
                    <a:pt x="1031" y="1089"/>
                    <a:pt x="1031" y="1089"/>
                    <a:pt x="1031" y="1089"/>
                  </a:cubicBezTo>
                  <a:cubicBezTo>
                    <a:pt x="1015" y="1089"/>
                    <a:pt x="1015" y="1089"/>
                    <a:pt x="1015" y="1089"/>
                  </a:cubicBezTo>
                  <a:cubicBezTo>
                    <a:pt x="1015" y="1073"/>
                    <a:pt x="1015" y="1073"/>
                    <a:pt x="1015" y="1073"/>
                  </a:cubicBezTo>
                  <a:close/>
                  <a:moveTo>
                    <a:pt x="1015" y="1105"/>
                  </a:moveTo>
                  <a:cubicBezTo>
                    <a:pt x="1031" y="1105"/>
                    <a:pt x="1031" y="1105"/>
                    <a:pt x="1031" y="1105"/>
                  </a:cubicBezTo>
                  <a:cubicBezTo>
                    <a:pt x="1031" y="1122"/>
                    <a:pt x="1031" y="1122"/>
                    <a:pt x="1031" y="1122"/>
                  </a:cubicBezTo>
                  <a:cubicBezTo>
                    <a:pt x="1015" y="1122"/>
                    <a:pt x="1015" y="1122"/>
                    <a:pt x="1015" y="1122"/>
                  </a:cubicBezTo>
                  <a:cubicBezTo>
                    <a:pt x="1015" y="1105"/>
                    <a:pt x="1015" y="1105"/>
                    <a:pt x="1015" y="1105"/>
                  </a:cubicBezTo>
                  <a:close/>
                  <a:moveTo>
                    <a:pt x="1015" y="1138"/>
                  </a:moveTo>
                  <a:cubicBezTo>
                    <a:pt x="1031" y="1138"/>
                    <a:pt x="1031" y="1138"/>
                    <a:pt x="1031" y="1138"/>
                  </a:cubicBezTo>
                  <a:cubicBezTo>
                    <a:pt x="1031" y="1154"/>
                    <a:pt x="1031" y="1154"/>
                    <a:pt x="1031" y="1154"/>
                  </a:cubicBezTo>
                  <a:cubicBezTo>
                    <a:pt x="1015" y="1154"/>
                    <a:pt x="1015" y="1154"/>
                    <a:pt x="1015" y="1154"/>
                  </a:cubicBezTo>
                  <a:cubicBezTo>
                    <a:pt x="1015" y="1138"/>
                    <a:pt x="1015" y="1138"/>
                    <a:pt x="1015" y="1138"/>
                  </a:cubicBezTo>
                  <a:close/>
                  <a:moveTo>
                    <a:pt x="1015" y="1171"/>
                  </a:moveTo>
                  <a:cubicBezTo>
                    <a:pt x="1031" y="1171"/>
                    <a:pt x="1031" y="1171"/>
                    <a:pt x="1031" y="1171"/>
                  </a:cubicBezTo>
                  <a:cubicBezTo>
                    <a:pt x="1031" y="1187"/>
                    <a:pt x="1031" y="1187"/>
                    <a:pt x="1031" y="1187"/>
                  </a:cubicBezTo>
                  <a:cubicBezTo>
                    <a:pt x="1015" y="1187"/>
                    <a:pt x="1015" y="1187"/>
                    <a:pt x="1015" y="1187"/>
                  </a:cubicBezTo>
                  <a:cubicBezTo>
                    <a:pt x="1015" y="1171"/>
                    <a:pt x="1015" y="1171"/>
                    <a:pt x="1015" y="1171"/>
                  </a:cubicBezTo>
                  <a:close/>
                  <a:moveTo>
                    <a:pt x="1015" y="1203"/>
                  </a:moveTo>
                  <a:cubicBezTo>
                    <a:pt x="1031" y="1203"/>
                    <a:pt x="1031" y="1203"/>
                    <a:pt x="1031" y="1203"/>
                  </a:cubicBezTo>
                  <a:cubicBezTo>
                    <a:pt x="1031" y="1220"/>
                    <a:pt x="1031" y="1220"/>
                    <a:pt x="1031" y="1220"/>
                  </a:cubicBezTo>
                  <a:cubicBezTo>
                    <a:pt x="1015" y="1220"/>
                    <a:pt x="1015" y="1220"/>
                    <a:pt x="1015" y="1220"/>
                  </a:cubicBezTo>
                  <a:cubicBezTo>
                    <a:pt x="1015" y="1203"/>
                    <a:pt x="1015" y="1203"/>
                    <a:pt x="1015" y="1203"/>
                  </a:cubicBezTo>
                  <a:close/>
                  <a:moveTo>
                    <a:pt x="1015" y="1236"/>
                  </a:moveTo>
                  <a:cubicBezTo>
                    <a:pt x="1031" y="1236"/>
                    <a:pt x="1031" y="1236"/>
                    <a:pt x="1031" y="1236"/>
                  </a:cubicBezTo>
                  <a:cubicBezTo>
                    <a:pt x="1031" y="1252"/>
                    <a:pt x="1031" y="1252"/>
                    <a:pt x="1031" y="1252"/>
                  </a:cubicBezTo>
                  <a:cubicBezTo>
                    <a:pt x="1015" y="1252"/>
                    <a:pt x="1015" y="1252"/>
                    <a:pt x="1015" y="1252"/>
                  </a:cubicBezTo>
                  <a:cubicBezTo>
                    <a:pt x="1015" y="1236"/>
                    <a:pt x="1015" y="1236"/>
                    <a:pt x="1015" y="1236"/>
                  </a:cubicBezTo>
                  <a:close/>
                  <a:moveTo>
                    <a:pt x="1015" y="1269"/>
                  </a:moveTo>
                  <a:cubicBezTo>
                    <a:pt x="1031" y="1269"/>
                    <a:pt x="1031" y="1269"/>
                    <a:pt x="1031" y="1269"/>
                  </a:cubicBezTo>
                  <a:cubicBezTo>
                    <a:pt x="1031" y="1285"/>
                    <a:pt x="1031" y="1285"/>
                    <a:pt x="1031" y="1285"/>
                  </a:cubicBezTo>
                  <a:cubicBezTo>
                    <a:pt x="1015" y="1285"/>
                    <a:pt x="1015" y="1285"/>
                    <a:pt x="1015" y="1285"/>
                  </a:cubicBezTo>
                  <a:cubicBezTo>
                    <a:pt x="1015" y="1269"/>
                    <a:pt x="1015" y="1269"/>
                    <a:pt x="1015" y="1269"/>
                  </a:cubicBezTo>
                  <a:close/>
                  <a:moveTo>
                    <a:pt x="1015" y="1301"/>
                  </a:moveTo>
                  <a:cubicBezTo>
                    <a:pt x="1031" y="1301"/>
                    <a:pt x="1031" y="1301"/>
                    <a:pt x="1031" y="1301"/>
                  </a:cubicBezTo>
                  <a:cubicBezTo>
                    <a:pt x="1031" y="1318"/>
                    <a:pt x="1031" y="1318"/>
                    <a:pt x="1031" y="1318"/>
                  </a:cubicBezTo>
                  <a:cubicBezTo>
                    <a:pt x="1015" y="1318"/>
                    <a:pt x="1015" y="1318"/>
                    <a:pt x="1015" y="1318"/>
                  </a:cubicBezTo>
                  <a:cubicBezTo>
                    <a:pt x="1015" y="1301"/>
                    <a:pt x="1015" y="1301"/>
                    <a:pt x="1015" y="1301"/>
                  </a:cubicBezTo>
                  <a:close/>
                  <a:moveTo>
                    <a:pt x="1015" y="1334"/>
                  </a:moveTo>
                  <a:cubicBezTo>
                    <a:pt x="1031" y="1334"/>
                    <a:pt x="1031" y="1334"/>
                    <a:pt x="1031" y="1334"/>
                  </a:cubicBezTo>
                  <a:cubicBezTo>
                    <a:pt x="1031" y="1350"/>
                    <a:pt x="1031" y="1350"/>
                    <a:pt x="1031" y="1350"/>
                  </a:cubicBezTo>
                  <a:cubicBezTo>
                    <a:pt x="1015" y="1350"/>
                    <a:pt x="1015" y="1350"/>
                    <a:pt x="1015" y="1350"/>
                  </a:cubicBezTo>
                  <a:cubicBezTo>
                    <a:pt x="1015" y="1334"/>
                    <a:pt x="1015" y="1334"/>
                    <a:pt x="1015" y="1334"/>
                  </a:cubicBezTo>
                  <a:close/>
                  <a:moveTo>
                    <a:pt x="1015" y="1367"/>
                  </a:moveTo>
                  <a:cubicBezTo>
                    <a:pt x="1031" y="1367"/>
                    <a:pt x="1031" y="1367"/>
                    <a:pt x="1031" y="1367"/>
                  </a:cubicBezTo>
                  <a:cubicBezTo>
                    <a:pt x="1031" y="1383"/>
                    <a:pt x="1031" y="1383"/>
                    <a:pt x="1031" y="1383"/>
                  </a:cubicBezTo>
                  <a:cubicBezTo>
                    <a:pt x="1015" y="1383"/>
                    <a:pt x="1015" y="1383"/>
                    <a:pt x="1015" y="1383"/>
                  </a:cubicBezTo>
                  <a:cubicBezTo>
                    <a:pt x="1015" y="1367"/>
                    <a:pt x="1015" y="1367"/>
                    <a:pt x="1015" y="1367"/>
                  </a:cubicBezTo>
                  <a:close/>
                  <a:moveTo>
                    <a:pt x="1015" y="1399"/>
                  </a:moveTo>
                  <a:cubicBezTo>
                    <a:pt x="1031" y="1399"/>
                    <a:pt x="1031" y="1399"/>
                    <a:pt x="1031" y="1399"/>
                  </a:cubicBezTo>
                  <a:cubicBezTo>
                    <a:pt x="1031" y="1415"/>
                    <a:pt x="1031" y="1415"/>
                    <a:pt x="1031" y="1415"/>
                  </a:cubicBezTo>
                  <a:cubicBezTo>
                    <a:pt x="1015" y="1415"/>
                    <a:pt x="1015" y="1415"/>
                    <a:pt x="1015" y="1415"/>
                  </a:cubicBezTo>
                  <a:cubicBezTo>
                    <a:pt x="1015" y="1399"/>
                    <a:pt x="1015" y="1399"/>
                    <a:pt x="1015" y="1399"/>
                  </a:cubicBezTo>
                  <a:close/>
                  <a:moveTo>
                    <a:pt x="1015" y="1432"/>
                  </a:moveTo>
                  <a:cubicBezTo>
                    <a:pt x="1031" y="1432"/>
                    <a:pt x="1031" y="1432"/>
                    <a:pt x="1031" y="1432"/>
                  </a:cubicBezTo>
                  <a:cubicBezTo>
                    <a:pt x="1031" y="1448"/>
                    <a:pt x="1031" y="1448"/>
                    <a:pt x="1031" y="1448"/>
                  </a:cubicBezTo>
                  <a:cubicBezTo>
                    <a:pt x="1015" y="1448"/>
                    <a:pt x="1015" y="1448"/>
                    <a:pt x="1015" y="1448"/>
                  </a:cubicBezTo>
                  <a:cubicBezTo>
                    <a:pt x="1015" y="1432"/>
                    <a:pt x="1015" y="1432"/>
                    <a:pt x="1015" y="1432"/>
                  </a:cubicBezTo>
                  <a:close/>
                  <a:moveTo>
                    <a:pt x="1962" y="708"/>
                  </a:moveTo>
                  <a:cubicBezTo>
                    <a:pt x="1978" y="708"/>
                    <a:pt x="1978" y="708"/>
                    <a:pt x="1978" y="708"/>
                  </a:cubicBezTo>
                  <a:cubicBezTo>
                    <a:pt x="1978" y="725"/>
                    <a:pt x="1978" y="725"/>
                    <a:pt x="1978" y="725"/>
                  </a:cubicBezTo>
                  <a:cubicBezTo>
                    <a:pt x="1962" y="725"/>
                    <a:pt x="1962" y="725"/>
                    <a:pt x="1962" y="725"/>
                  </a:cubicBezTo>
                  <a:cubicBezTo>
                    <a:pt x="1962" y="708"/>
                    <a:pt x="1962" y="708"/>
                    <a:pt x="1962" y="708"/>
                  </a:cubicBezTo>
                  <a:close/>
                  <a:moveTo>
                    <a:pt x="1962" y="741"/>
                  </a:moveTo>
                  <a:cubicBezTo>
                    <a:pt x="1978" y="741"/>
                    <a:pt x="1978" y="741"/>
                    <a:pt x="1978" y="741"/>
                  </a:cubicBezTo>
                  <a:cubicBezTo>
                    <a:pt x="1978" y="757"/>
                    <a:pt x="1978" y="757"/>
                    <a:pt x="1978" y="757"/>
                  </a:cubicBezTo>
                  <a:cubicBezTo>
                    <a:pt x="1962" y="757"/>
                    <a:pt x="1962" y="757"/>
                    <a:pt x="1962" y="757"/>
                  </a:cubicBezTo>
                  <a:cubicBezTo>
                    <a:pt x="1962" y="741"/>
                    <a:pt x="1962" y="741"/>
                    <a:pt x="1962" y="741"/>
                  </a:cubicBezTo>
                  <a:close/>
                  <a:moveTo>
                    <a:pt x="1962" y="774"/>
                  </a:moveTo>
                  <a:cubicBezTo>
                    <a:pt x="1978" y="774"/>
                    <a:pt x="1978" y="774"/>
                    <a:pt x="1978" y="774"/>
                  </a:cubicBezTo>
                  <a:cubicBezTo>
                    <a:pt x="1978" y="790"/>
                    <a:pt x="1978" y="790"/>
                    <a:pt x="1978" y="790"/>
                  </a:cubicBezTo>
                  <a:cubicBezTo>
                    <a:pt x="1962" y="790"/>
                    <a:pt x="1962" y="790"/>
                    <a:pt x="1962" y="790"/>
                  </a:cubicBezTo>
                  <a:cubicBezTo>
                    <a:pt x="1962" y="774"/>
                    <a:pt x="1962" y="774"/>
                    <a:pt x="1962" y="774"/>
                  </a:cubicBezTo>
                  <a:close/>
                  <a:moveTo>
                    <a:pt x="1962" y="806"/>
                  </a:moveTo>
                  <a:cubicBezTo>
                    <a:pt x="1978" y="806"/>
                    <a:pt x="1978" y="806"/>
                    <a:pt x="1978" y="806"/>
                  </a:cubicBezTo>
                  <a:cubicBezTo>
                    <a:pt x="1978" y="823"/>
                    <a:pt x="1978" y="823"/>
                    <a:pt x="1978" y="823"/>
                  </a:cubicBezTo>
                  <a:cubicBezTo>
                    <a:pt x="1962" y="823"/>
                    <a:pt x="1962" y="823"/>
                    <a:pt x="1962" y="823"/>
                  </a:cubicBezTo>
                  <a:cubicBezTo>
                    <a:pt x="1962" y="806"/>
                    <a:pt x="1962" y="806"/>
                    <a:pt x="1962" y="806"/>
                  </a:cubicBezTo>
                  <a:close/>
                  <a:moveTo>
                    <a:pt x="1961" y="822"/>
                  </a:moveTo>
                  <a:cubicBezTo>
                    <a:pt x="1961" y="838"/>
                    <a:pt x="1961" y="838"/>
                    <a:pt x="1961" y="838"/>
                  </a:cubicBezTo>
                  <a:cubicBezTo>
                    <a:pt x="1945" y="838"/>
                    <a:pt x="1945" y="838"/>
                    <a:pt x="1945" y="838"/>
                  </a:cubicBezTo>
                  <a:cubicBezTo>
                    <a:pt x="1945" y="822"/>
                    <a:pt x="1945" y="822"/>
                    <a:pt x="1945" y="822"/>
                  </a:cubicBezTo>
                  <a:cubicBezTo>
                    <a:pt x="1961" y="822"/>
                    <a:pt x="1961" y="822"/>
                    <a:pt x="1961" y="822"/>
                  </a:cubicBezTo>
                  <a:close/>
                  <a:moveTo>
                    <a:pt x="1929" y="822"/>
                  </a:moveTo>
                  <a:cubicBezTo>
                    <a:pt x="1929" y="838"/>
                    <a:pt x="1929" y="838"/>
                    <a:pt x="1929" y="838"/>
                  </a:cubicBezTo>
                  <a:cubicBezTo>
                    <a:pt x="1912" y="838"/>
                    <a:pt x="1912" y="838"/>
                    <a:pt x="1912" y="838"/>
                  </a:cubicBezTo>
                  <a:cubicBezTo>
                    <a:pt x="1912" y="822"/>
                    <a:pt x="1912" y="822"/>
                    <a:pt x="1912" y="822"/>
                  </a:cubicBezTo>
                  <a:cubicBezTo>
                    <a:pt x="1929" y="822"/>
                    <a:pt x="1929" y="822"/>
                    <a:pt x="1929" y="822"/>
                  </a:cubicBezTo>
                  <a:close/>
                  <a:moveTo>
                    <a:pt x="1896" y="822"/>
                  </a:moveTo>
                  <a:cubicBezTo>
                    <a:pt x="1896" y="838"/>
                    <a:pt x="1896" y="838"/>
                    <a:pt x="1896" y="838"/>
                  </a:cubicBezTo>
                  <a:cubicBezTo>
                    <a:pt x="1880" y="838"/>
                    <a:pt x="1880" y="838"/>
                    <a:pt x="1880" y="838"/>
                  </a:cubicBezTo>
                  <a:cubicBezTo>
                    <a:pt x="1880" y="822"/>
                    <a:pt x="1880" y="822"/>
                    <a:pt x="1880" y="822"/>
                  </a:cubicBezTo>
                  <a:cubicBezTo>
                    <a:pt x="1896" y="822"/>
                    <a:pt x="1896" y="822"/>
                    <a:pt x="1896" y="822"/>
                  </a:cubicBezTo>
                  <a:close/>
                  <a:moveTo>
                    <a:pt x="1863" y="822"/>
                  </a:moveTo>
                  <a:cubicBezTo>
                    <a:pt x="1863" y="838"/>
                    <a:pt x="1863" y="838"/>
                    <a:pt x="1863" y="838"/>
                  </a:cubicBezTo>
                  <a:cubicBezTo>
                    <a:pt x="1847" y="838"/>
                    <a:pt x="1847" y="838"/>
                    <a:pt x="1847" y="838"/>
                  </a:cubicBezTo>
                  <a:cubicBezTo>
                    <a:pt x="1847" y="822"/>
                    <a:pt x="1847" y="822"/>
                    <a:pt x="1847" y="822"/>
                  </a:cubicBezTo>
                  <a:cubicBezTo>
                    <a:pt x="1863" y="822"/>
                    <a:pt x="1863" y="822"/>
                    <a:pt x="1863" y="822"/>
                  </a:cubicBezTo>
                  <a:close/>
                  <a:moveTo>
                    <a:pt x="1831" y="822"/>
                  </a:moveTo>
                  <a:cubicBezTo>
                    <a:pt x="1831" y="838"/>
                    <a:pt x="1831" y="838"/>
                    <a:pt x="1831" y="838"/>
                  </a:cubicBezTo>
                  <a:cubicBezTo>
                    <a:pt x="1814" y="838"/>
                    <a:pt x="1814" y="838"/>
                    <a:pt x="1814" y="838"/>
                  </a:cubicBezTo>
                  <a:cubicBezTo>
                    <a:pt x="1814" y="822"/>
                    <a:pt x="1814" y="822"/>
                    <a:pt x="1814" y="822"/>
                  </a:cubicBezTo>
                  <a:cubicBezTo>
                    <a:pt x="1831" y="822"/>
                    <a:pt x="1831" y="822"/>
                    <a:pt x="1831" y="822"/>
                  </a:cubicBezTo>
                  <a:close/>
                  <a:moveTo>
                    <a:pt x="1798" y="822"/>
                  </a:moveTo>
                  <a:cubicBezTo>
                    <a:pt x="1798" y="838"/>
                    <a:pt x="1798" y="838"/>
                    <a:pt x="1798" y="838"/>
                  </a:cubicBezTo>
                  <a:cubicBezTo>
                    <a:pt x="1782" y="838"/>
                    <a:pt x="1782" y="838"/>
                    <a:pt x="1782" y="838"/>
                  </a:cubicBezTo>
                  <a:cubicBezTo>
                    <a:pt x="1782" y="822"/>
                    <a:pt x="1782" y="822"/>
                    <a:pt x="1782" y="822"/>
                  </a:cubicBezTo>
                  <a:cubicBezTo>
                    <a:pt x="1798" y="822"/>
                    <a:pt x="1798" y="822"/>
                    <a:pt x="1798" y="822"/>
                  </a:cubicBezTo>
                  <a:close/>
                  <a:moveTo>
                    <a:pt x="1766" y="822"/>
                  </a:moveTo>
                  <a:cubicBezTo>
                    <a:pt x="1766" y="838"/>
                    <a:pt x="1766" y="838"/>
                    <a:pt x="1766" y="838"/>
                  </a:cubicBezTo>
                  <a:cubicBezTo>
                    <a:pt x="1749" y="838"/>
                    <a:pt x="1749" y="838"/>
                    <a:pt x="1749" y="838"/>
                  </a:cubicBezTo>
                  <a:cubicBezTo>
                    <a:pt x="1749" y="822"/>
                    <a:pt x="1749" y="822"/>
                    <a:pt x="1749" y="822"/>
                  </a:cubicBezTo>
                  <a:cubicBezTo>
                    <a:pt x="1766" y="822"/>
                    <a:pt x="1766" y="822"/>
                    <a:pt x="1766" y="822"/>
                  </a:cubicBezTo>
                  <a:close/>
                  <a:moveTo>
                    <a:pt x="1733" y="822"/>
                  </a:moveTo>
                  <a:cubicBezTo>
                    <a:pt x="1733" y="838"/>
                    <a:pt x="1733" y="838"/>
                    <a:pt x="1733" y="838"/>
                  </a:cubicBezTo>
                  <a:cubicBezTo>
                    <a:pt x="1717" y="838"/>
                    <a:pt x="1717" y="838"/>
                    <a:pt x="1717" y="838"/>
                  </a:cubicBezTo>
                  <a:cubicBezTo>
                    <a:pt x="1717" y="822"/>
                    <a:pt x="1717" y="822"/>
                    <a:pt x="1717" y="822"/>
                  </a:cubicBezTo>
                  <a:cubicBezTo>
                    <a:pt x="1733" y="822"/>
                    <a:pt x="1733" y="822"/>
                    <a:pt x="1733" y="822"/>
                  </a:cubicBezTo>
                  <a:close/>
                  <a:moveTo>
                    <a:pt x="1706" y="844"/>
                  </a:moveTo>
                  <a:cubicBezTo>
                    <a:pt x="1723" y="844"/>
                    <a:pt x="1723" y="844"/>
                    <a:pt x="1723" y="844"/>
                  </a:cubicBezTo>
                  <a:cubicBezTo>
                    <a:pt x="1723" y="861"/>
                    <a:pt x="1723" y="861"/>
                    <a:pt x="1723" y="861"/>
                  </a:cubicBezTo>
                  <a:cubicBezTo>
                    <a:pt x="1706" y="861"/>
                    <a:pt x="1706" y="861"/>
                    <a:pt x="1706" y="861"/>
                  </a:cubicBezTo>
                  <a:cubicBezTo>
                    <a:pt x="1706" y="844"/>
                    <a:pt x="1706" y="844"/>
                    <a:pt x="1706" y="844"/>
                  </a:cubicBezTo>
                  <a:close/>
                  <a:moveTo>
                    <a:pt x="1706" y="877"/>
                  </a:moveTo>
                  <a:cubicBezTo>
                    <a:pt x="1723" y="877"/>
                    <a:pt x="1723" y="877"/>
                    <a:pt x="1723" y="877"/>
                  </a:cubicBezTo>
                  <a:cubicBezTo>
                    <a:pt x="1723" y="893"/>
                    <a:pt x="1723" y="893"/>
                    <a:pt x="1723" y="893"/>
                  </a:cubicBezTo>
                  <a:cubicBezTo>
                    <a:pt x="1706" y="893"/>
                    <a:pt x="1706" y="893"/>
                    <a:pt x="1706" y="893"/>
                  </a:cubicBezTo>
                  <a:cubicBezTo>
                    <a:pt x="1706" y="877"/>
                    <a:pt x="1706" y="877"/>
                    <a:pt x="1706" y="877"/>
                  </a:cubicBezTo>
                  <a:close/>
                  <a:moveTo>
                    <a:pt x="1706" y="910"/>
                  </a:moveTo>
                  <a:cubicBezTo>
                    <a:pt x="1723" y="910"/>
                    <a:pt x="1723" y="910"/>
                    <a:pt x="1723" y="910"/>
                  </a:cubicBezTo>
                  <a:cubicBezTo>
                    <a:pt x="1723" y="926"/>
                    <a:pt x="1723" y="926"/>
                    <a:pt x="1723" y="926"/>
                  </a:cubicBezTo>
                  <a:cubicBezTo>
                    <a:pt x="1706" y="926"/>
                    <a:pt x="1706" y="926"/>
                    <a:pt x="1706" y="926"/>
                  </a:cubicBezTo>
                  <a:cubicBezTo>
                    <a:pt x="1706" y="910"/>
                    <a:pt x="1706" y="910"/>
                    <a:pt x="1706" y="910"/>
                  </a:cubicBezTo>
                  <a:close/>
                  <a:moveTo>
                    <a:pt x="1706" y="942"/>
                  </a:moveTo>
                  <a:cubicBezTo>
                    <a:pt x="1723" y="942"/>
                    <a:pt x="1723" y="942"/>
                    <a:pt x="1723" y="942"/>
                  </a:cubicBezTo>
                  <a:cubicBezTo>
                    <a:pt x="1723" y="959"/>
                    <a:pt x="1723" y="959"/>
                    <a:pt x="1723" y="959"/>
                  </a:cubicBezTo>
                  <a:cubicBezTo>
                    <a:pt x="1706" y="959"/>
                    <a:pt x="1706" y="959"/>
                    <a:pt x="1706" y="959"/>
                  </a:cubicBezTo>
                  <a:cubicBezTo>
                    <a:pt x="1706" y="942"/>
                    <a:pt x="1706" y="942"/>
                    <a:pt x="1706" y="942"/>
                  </a:cubicBezTo>
                  <a:close/>
                  <a:moveTo>
                    <a:pt x="1706" y="975"/>
                  </a:moveTo>
                  <a:cubicBezTo>
                    <a:pt x="1723" y="975"/>
                    <a:pt x="1723" y="975"/>
                    <a:pt x="1723" y="975"/>
                  </a:cubicBezTo>
                  <a:cubicBezTo>
                    <a:pt x="1723" y="991"/>
                    <a:pt x="1723" y="991"/>
                    <a:pt x="1723" y="991"/>
                  </a:cubicBezTo>
                  <a:cubicBezTo>
                    <a:pt x="1706" y="991"/>
                    <a:pt x="1706" y="991"/>
                    <a:pt x="1706" y="991"/>
                  </a:cubicBezTo>
                  <a:cubicBezTo>
                    <a:pt x="1706" y="975"/>
                    <a:pt x="1706" y="975"/>
                    <a:pt x="1706" y="975"/>
                  </a:cubicBezTo>
                  <a:close/>
                  <a:moveTo>
                    <a:pt x="1706" y="1007"/>
                  </a:moveTo>
                  <a:cubicBezTo>
                    <a:pt x="1723" y="1007"/>
                    <a:pt x="1723" y="1007"/>
                    <a:pt x="1723" y="1007"/>
                  </a:cubicBezTo>
                  <a:cubicBezTo>
                    <a:pt x="1723" y="1024"/>
                    <a:pt x="1723" y="1024"/>
                    <a:pt x="1723" y="1024"/>
                  </a:cubicBezTo>
                  <a:cubicBezTo>
                    <a:pt x="1706" y="1024"/>
                    <a:pt x="1706" y="1024"/>
                    <a:pt x="1706" y="1024"/>
                  </a:cubicBezTo>
                  <a:cubicBezTo>
                    <a:pt x="1706" y="1007"/>
                    <a:pt x="1706" y="1007"/>
                    <a:pt x="1706" y="1007"/>
                  </a:cubicBezTo>
                  <a:close/>
                  <a:moveTo>
                    <a:pt x="1706" y="1040"/>
                  </a:moveTo>
                  <a:cubicBezTo>
                    <a:pt x="1723" y="1040"/>
                    <a:pt x="1723" y="1040"/>
                    <a:pt x="1723" y="1040"/>
                  </a:cubicBezTo>
                  <a:cubicBezTo>
                    <a:pt x="1723" y="1056"/>
                    <a:pt x="1723" y="1056"/>
                    <a:pt x="1723" y="1056"/>
                  </a:cubicBezTo>
                  <a:cubicBezTo>
                    <a:pt x="1706" y="1056"/>
                    <a:pt x="1706" y="1056"/>
                    <a:pt x="1706" y="1056"/>
                  </a:cubicBezTo>
                  <a:cubicBezTo>
                    <a:pt x="1706" y="1040"/>
                    <a:pt x="1706" y="1040"/>
                    <a:pt x="1706" y="1040"/>
                  </a:cubicBezTo>
                  <a:close/>
                  <a:moveTo>
                    <a:pt x="1706" y="1073"/>
                  </a:moveTo>
                  <a:cubicBezTo>
                    <a:pt x="1723" y="1073"/>
                    <a:pt x="1723" y="1073"/>
                    <a:pt x="1723" y="1073"/>
                  </a:cubicBezTo>
                  <a:cubicBezTo>
                    <a:pt x="1723" y="1089"/>
                    <a:pt x="1723" y="1089"/>
                    <a:pt x="1723" y="1089"/>
                  </a:cubicBezTo>
                  <a:cubicBezTo>
                    <a:pt x="1706" y="1089"/>
                    <a:pt x="1706" y="1089"/>
                    <a:pt x="1706" y="1089"/>
                  </a:cubicBezTo>
                  <a:cubicBezTo>
                    <a:pt x="1706" y="1073"/>
                    <a:pt x="1706" y="1073"/>
                    <a:pt x="1706" y="1073"/>
                  </a:cubicBezTo>
                  <a:close/>
                  <a:moveTo>
                    <a:pt x="1706" y="1105"/>
                  </a:moveTo>
                  <a:cubicBezTo>
                    <a:pt x="1723" y="1105"/>
                    <a:pt x="1723" y="1105"/>
                    <a:pt x="1723" y="1105"/>
                  </a:cubicBezTo>
                  <a:cubicBezTo>
                    <a:pt x="1723" y="1122"/>
                    <a:pt x="1723" y="1122"/>
                    <a:pt x="1723" y="1122"/>
                  </a:cubicBezTo>
                  <a:cubicBezTo>
                    <a:pt x="1706" y="1122"/>
                    <a:pt x="1706" y="1122"/>
                    <a:pt x="1706" y="1122"/>
                  </a:cubicBezTo>
                  <a:cubicBezTo>
                    <a:pt x="1706" y="1105"/>
                    <a:pt x="1706" y="1105"/>
                    <a:pt x="1706" y="1105"/>
                  </a:cubicBezTo>
                  <a:close/>
                  <a:moveTo>
                    <a:pt x="1706" y="1138"/>
                  </a:moveTo>
                  <a:cubicBezTo>
                    <a:pt x="1723" y="1138"/>
                    <a:pt x="1723" y="1138"/>
                    <a:pt x="1723" y="1138"/>
                  </a:cubicBezTo>
                  <a:cubicBezTo>
                    <a:pt x="1723" y="1154"/>
                    <a:pt x="1723" y="1154"/>
                    <a:pt x="1723" y="1154"/>
                  </a:cubicBezTo>
                  <a:cubicBezTo>
                    <a:pt x="1706" y="1154"/>
                    <a:pt x="1706" y="1154"/>
                    <a:pt x="1706" y="1154"/>
                  </a:cubicBezTo>
                  <a:cubicBezTo>
                    <a:pt x="1706" y="1138"/>
                    <a:pt x="1706" y="1138"/>
                    <a:pt x="1706" y="1138"/>
                  </a:cubicBezTo>
                  <a:close/>
                  <a:moveTo>
                    <a:pt x="1706" y="1171"/>
                  </a:moveTo>
                  <a:cubicBezTo>
                    <a:pt x="1723" y="1171"/>
                    <a:pt x="1723" y="1171"/>
                    <a:pt x="1723" y="1171"/>
                  </a:cubicBezTo>
                  <a:cubicBezTo>
                    <a:pt x="1723" y="1187"/>
                    <a:pt x="1723" y="1187"/>
                    <a:pt x="1723" y="1187"/>
                  </a:cubicBezTo>
                  <a:cubicBezTo>
                    <a:pt x="1706" y="1187"/>
                    <a:pt x="1706" y="1187"/>
                    <a:pt x="1706" y="1187"/>
                  </a:cubicBezTo>
                  <a:cubicBezTo>
                    <a:pt x="1706" y="1171"/>
                    <a:pt x="1706" y="1171"/>
                    <a:pt x="1706" y="1171"/>
                  </a:cubicBezTo>
                  <a:close/>
                  <a:moveTo>
                    <a:pt x="1706" y="1203"/>
                  </a:moveTo>
                  <a:cubicBezTo>
                    <a:pt x="1723" y="1203"/>
                    <a:pt x="1723" y="1203"/>
                    <a:pt x="1723" y="1203"/>
                  </a:cubicBezTo>
                  <a:cubicBezTo>
                    <a:pt x="1723" y="1220"/>
                    <a:pt x="1723" y="1220"/>
                    <a:pt x="1723" y="1220"/>
                  </a:cubicBezTo>
                  <a:cubicBezTo>
                    <a:pt x="1706" y="1220"/>
                    <a:pt x="1706" y="1220"/>
                    <a:pt x="1706" y="1220"/>
                  </a:cubicBezTo>
                  <a:cubicBezTo>
                    <a:pt x="1706" y="1203"/>
                    <a:pt x="1706" y="1203"/>
                    <a:pt x="1706" y="1203"/>
                  </a:cubicBezTo>
                  <a:close/>
                  <a:moveTo>
                    <a:pt x="1706" y="1236"/>
                  </a:moveTo>
                  <a:cubicBezTo>
                    <a:pt x="1723" y="1236"/>
                    <a:pt x="1723" y="1236"/>
                    <a:pt x="1723" y="1236"/>
                  </a:cubicBezTo>
                  <a:cubicBezTo>
                    <a:pt x="1723" y="1252"/>
                    <a:pt x="1723" y="1252"/>
                    <a:pt x="1723" y="1252"/>
                  </a:cubicBezTo>
                  <a:cubicBezTo>
                    <a:pt x="1706" y="1252"/>
                    <a:pt x="1706" y="1252"/>
                    <a:pt x="1706" y="1252"/>
                  </a:cubicBezTo>
                  <a:cubicBezTo>
                    <a:pt x="1706" y="1236"/>
                    <a:pt x="1706" y="1236"/>
                    <a:pt x="1706" y="1236"/>
                  </a:cubicBezTo>
                  <a:close/>
                  <a:moveTo>
                    <a:pt x="1706" y="1269"/>
                  </a:moveTo>
                  <a:cubicBezTo>
                    <a:pt x="1723" y="1269"/>
                    <a:pt x="1723" y="1269"/>
                    <a:pt x="1723" y="1269"/>
                  </a:cubicBezTo>
                  <a:cubicBezTo>
                    <a:pt x="1723" y="1285"/>
                    <a:pt x="1723" y="1285"/>
                    <a:pt x="1723" y="1285"/>
                  </a:cubicBezTo>
                  <a:cubicBezTo>
                    <a:pt x="1706" y="1285"/>
                    <a:pt x="1706" y="1285"/>
                    <a:pt x="1706" y="1285"/>
                  </a:cubicBezTo>
                  <a:cubicBezTo>
                    <a:pt x="1706" y="1269"/>
                    <a:pt x="1706" y="1269"/>
                    <a:pt x="1706" y="1269"/>
                  </a:cubicBezTo>
                  <a:close/>
                  <a:moveTo>
                    <a:pt x="1706" y="1301"/>
                  </a:moveTo>
                  <a:cubicBezTo>
                    <a:pt x="1723" y="1301"/>
                    <a:pt x="1723" y="1301"/>
                    <a:pt x="1723" y="1301"/>
                  </a:cubicBezTo>
                  <a:cubicBezTo>
                    <a:pt x="1723" y="1318"/>
                    <a:pt x="1723" y="1318"/>
                    <a:pt x="1723" y="1318"/>
                  </a:cubicBezTo>
                  <a:cubicBezTo>
                    <a:pt x="1706" y="1318"/>
                    <a:pt x="1706" y="1318"/>
                    <a:pt x="1706" y="1318"/>
                  </a:cubicBezTo>
                  <a:cubicBezTo>
                    <a:pt x="1706" y="1301"/>
                    <a:pt x="1706" y="1301"/>
                    <a:pt x="1706" y="1301"/>
                  </a:cubicBezTo>
                  <a:close/>
                  <a:moveTo>
                    <a:pt x="1706" y="1334"/>
                  </a:moveTo>
                  <a:cubicBezTo>
                    <a:pt x="1723" y="1334"/>
                    <a:pt x="1723" y="1334"/>
                    <a:pt x="1723" y="1334"/>
                  </a:cubicBezTo>
                  <a:cubicBezTo>
                    <a:pt x="1723" y="1350"/>
                    <a:pt x="1723" y="1350"/>
                    <a:pt x="1723" y="1350"/>
                  </a:cubicBezTo>
                  <a:cubicBezTo>
                    <a:pt x="1706" y="1350"/>
                    <a:pt x="1706" y="1350"/>
                    <a:pt x="1706" y="1350"/>
                  </a:cubicBezTo>
                  <a:cubicBezTo>
                    <a:pt x="1706" y="1334"/>
                    <a:pt x="1706" y="1334"/>
                    <a:pt x="1706" y="1334"/>
                  </a:cubicBezTo>
                  <a:close/>
                  <a:moveTo>
                    <a:pt x="1706" y="1367"/>
                  </a:moveTo>
                  <a:cubicBezTo>
                    <a:pt x="1723" y="1367"/>
                    <a:pt x="1723" y="1367"/>
                    <a:pt x="1723" y="1367"/>
                  </a:cubicBezTo>
                  <a:cubicBezTo>
                    <a:pt x="1723" y="1383"/>
                    <a:pt x="1723" y="1383"/>
                    <a:pt x="1723" y="1383"/>
                  </a:cubicBezTo>
                  <a:cubicBezTo>
                    <a:pt x="1706" y="1383"/>
                    <a:pt x="1706" y="1383"/>
                    <a:pt x="1706" y="1383"/>
                  </a:cubicBezTo>
                  <a:cubicBezTo>
                    <a:pt x="1706" y="1367"/>
                    <a:pt x="1706" y="1367"/>
                    <a:pt x="1706" y="1367"/>
                  </a:cubicBezTo>
                  <a:close/>
                  <a:moveTo>
                    <a:pt x="1706" y="1399"/>
                  </a:moveTo>
                  <a:cubicBezTo>
                    <a:pt x="1723" y="1399"/>
                    <a:pt x="1723" y="1399"/>
                    <a:pt x="1723" y="1399"/>
                  </a:cubicBezTo>
                  <a:cubicBezTo>
                    <a:pt x="1723" y="1415"/>
                    <a:pt x="1723" y="1415"/>
                    <a:pt x="1723" y="1415"/>
                  </a:cubicBezTo>
                  <a:cubicBezTo>
                    <a:pt x="1706" y="1415"/>
                    <a:pt x="1706" y="1415"/>
                    <a:pt x="1706" y="1415"/>
                  </a:cubicBezTo>
                  <a:cubicBezTo>
                    <a:pt x="1706" y="1399"/>
                    <a:pt x="1706" y="1399"/>
                    <a:pt x="1706" y="1399"/>
                  </a:cubicBezTo>
                  <a:close/>
                  <a:moveTo>
                    <a:pt x="1706" y="1432"/>
                  </a:moveTo>
                  <a:cubicBezTo>
                    <a:pt x="1723" y="1432"/>
                    <a:pt x="1723" y="1432"/>
                    <a:pt x="1723" y="1432"/>
                  </a:cubicBezTo>
                  <a:cubicBezTo>
                    <a:pt x="1723" y="1448"/>
                    <a:pt x="1723" y="1448"/>
                    <a:pt x="1723" y="1448"/>
                  </a:cubicBezTo>
                  <a:cubicBezTo>
                    <a:pt x="1706" y="1448"/>
                    <a:pt x="1706" y="1448"/>
                    <a:pt x="1706" y="1448"/>
                  </a:cubicBezTo>
                  <a:cubicBezTo>
                    <a:pt x="1706" y="1432"/>
                    <a:pt x="1706" y="1432"/>
                    <a:pt x="1706" y="1432"/>
                  </a:cubicBezTo>
                  <a:close/>
                  <a:moveTo>
                    <a:pt x="1331" y="708"/>
                  </a:moveTo>
                  <a:cubicBezTo>
                    <a:pt x="1347" y="708"/>
                    <a:pt x="1347" y="708"/>
                    <a:pt x="1347" y="708"/>
                  </a:cubicBezTo>
                  <a:cubicBezTo>
                    <a:pt x="1347" y="725"/>
                    <a:pt x="1347" y="725"/>
                    <a:pt x="1347" y="725"/>
                  </a:cubicBezTo>
                  <a:cubicBezTo>
                    <a:pt x="1331" y="725"/>
                    <a:pt x="1331" y="725"/>
                    <a:pt x="1331" y="725"/>
                  </a:cubicBezTo>
                  <a:cubicBezTo>
                    <a:pt x="1331" y="708"/>
                    <a:pt x="1331" y="708"/>
                    <a:pt x="1331" y="708"/>
                  </a:cubicBezTo>
                  <a:close/>
                  <a:moveTo>
                    <a:pt x="1331" y="741"/>
                  </a:moveTo>
                  <a:cubicBezTo>
                    <a:pt x="1347" y="741"/>
                    <a:pt x="1347" y="741"/>
                    <a:pt x="1347" y="741"/>
                  </a:cubicBezTo>
                  <a:cubicBezTo>
                    <a:pt x="1347" y="757"/>
                    <a:pt x="1347" y="757"/>
                    <a:pt x="1347" y="757"/>
                  </a:cubicBezTo>
                  <a:cubicBezTo>
                    <a:pt x="1331" y="757"/>
                    <a:pt x="1331" y="757"/>
                    <a:pt x="1331" y="757"/>
                  </a:cubicBezTo>
                  <a:cubicBezTo>
                    <a:pt x="1331" y="741"/>
                    <a:pt x="1331" y="741"/>
                    <a:pt x="1331" y="741"/>
                  </a:cubicBezTo>
                  <a:close/>
                  <a:moveTo>
                    <a:pt x="1331" y="774"/>
                  </a:moveTo>
                  <a:cubicBezTo>
                    <a:pt x="1347" y="774"/>
                    <a:pt x="1347" y="774"/>
                    <a:pt x="1347" y="774"/>
                  </a:cubicBezTo>
                  <a:cubicBezTo>
                    <a:pt x="1347" y="790"/>
                    <a:pt x="1347" y="790"/>
                    <a:pt x="1347" y="790"/>
                  </a:cubicBezTo>
                  <a:cubicBezTo>
                    <a:pt x="1331" y="790"/>
                    <a:pt x="1331" y="790"/>
                    <a:pt x="1331" y="790"/>
                  </a:cubicBezTo>
                  <a:cubicBezTo>
                    <a:pt x="1331" y="774"/>
                    <a:pt x="1331" y="774"/>
                    <a:pt x="1331" y="774"/>
                  </a:cubicBezTo>
                  <a:close/>
                  <a:moveTo>
                    <a:pt x="1331" y="806"/>
                  </a:moveTo>
                  <a:cubicBezTo>
                    <a:pt x="1347" y="806"/>
                    <a:pt x="1347" y="806"/>
                    <a:pt x="1347" y="806"/>
                  </a:cubicBezTo>
                  <a:cubicBezTo>
                    <a:pt x="1347" y="822"/>
                    <a:pt x="1347" y="822"/>
                    <a:pt x="1347" y="822"/>
                  </a:cubicBezTo>
                  <a:cubicBezTo>
                    <a:pt x="1331" y="822"/>
                    <a:pt x="1331" y="822"/>
                    <a:pt x="1331" y="822"/>
                  </a:cubicBezTo>
                  <a:cubicBezTo>
                    <a:pt x="1331" y="806"/>
                    <a:pt x="1331" y="806"/>
                    <a:pt x="1331" y="806"/>
                  </a:cubicBezTo>
                  <a:close/>
                  <a:moveTo>
                    <a:pt x="1331" y="839"/>
                  </a:moveTo>
                  <a:cubicBezTo>
                    <a:pt x="1347" y="839"/>
                    <a:pt x="1347" y="839"/>
                    <a:pt x="1347" y="839"/>
                  </a:cubicBezTo>
                  <a:cubicBezTo>
                    <a:pt x="1347" y="855"/>
                    <a:pt x="1347" y="855"/>
                    <a:pt x="1347" y="855"/>
                  </a:cubicBezTo>
                  <a:cubicBezTo>
                    <a:pt x="1331" y="855"/>
                    <a:pt x="1331" y="855"/>
                    <a:pt x="1331" y="855"/>
                  </a:cubicBezTo>
                  <a:cubicBezTo>
                    <a:pt x="1331" y="839"/>
                    <a:pt x="1331" y="839"/>
                    <a:pt x="1331" y="839"/>
                  </a:cubicBezTo>
                  <a:close/>
                  <a:moveTo>
                    <a:pt x="1331" y="871"/>
                  </a:moveTo>
                  <a:cubicBezTo>
                    <a:pt x="1347" y="871"/>
                    <a:pt x="1347" y="871"/>
                    <a:pt x="1347" y="871"/>
                  </a:cubicBezTo>
                  <a:cubicBezTo>
                    <a:pt x="1347" y="888"/>
                    <a:pt x="1347" y="888"/>
                    <a:pt x="1347" y="888"/>
                  </a:cubicBezTo>
                  <a:cubicBezTo>
                    <a:pt x="1331" y="888"/>
                    <a:pt x="1331" y="888"/>
                    <a:pt x="1331" y="888"/>
                  </a:cubicBezTo>
                  <a:cubicBezTo>
                    <a:pt x="1331" y="871"/>
                    <a:pt x="1331" y="871"/>
                    <a:pt x="1331" y="871"/>
                  </a:cubicBezTo>
                  <a:close/>
                  <a:moveTo>
                    <a:pt x="1331" y="904"/>
                  </a:moveTo>
                  <a:cubicBezTo>
                    <a:pt x="1347" y="904"/>
                    <a:pt x="1347" y="904"/>
                    <a:pt x="1347" y="904"/>
                  </a:cubicBezTo>
                  <a:cubicBezTo>
                    <a:pt x="1347" y="920"/>
                    <a:pt x="1347" y="920"/>
                    <a:pt x="1347" y="920"/>
                  </a:cubicBezTo>
                  <a:cubicBezTo>
                    <a:pt x="1331" y="920"/>
                    <a:pt x="1331" y="920"/>
                    <a:pt x="1331" y="920"/>
                  </a:cubicBezTo>
                  <a:cubicBezTo>
                    <a:pt x="1331" y="904"/>
                    <a:pt x="1331" y="904"/>
                    <a:pt x="1331" y="904"/>
                  </a:cubicBezTo>
                  <a:close/>
                  <a:moveTo>
                    <a:pt x="1331" y="937"/>
                  </a:moveTo>
                  <a:cubicBezTo>
                    <a:pt x="1347" y="937"/>
                    <a:pt x="1347" y="937"/>
                    <a:pt x="1347" y="937"/>
                  </a:cubicBezTo>
                  <a:cubicBezTo>
                    <a:pt x="1347" y="953"/>
                    <a:pt x="1347" y="953"/>
                    <a:pt x="1347" y="953"/>
                  </a:cubicBezTo>
                  <a:cubicBezTo>
                    <a:pt x="1331" y="953"/>
                    <a:pt x="1331" y="953"/>
                    <a:pt x="1331" y="953"/>
                  </a:cubicBezTo>
                  <a:cubicBezTo>
                    <a:pt x="1331" y="937"/>
                    <a:pt x="1331" y="937"/>
                    <a:pt x="1331" y="937"/>
                  </a:cubicBezTo>
                  <a:close/>
                  <a:moveTo>
                    <a:pt x="1331" y="969"/>
                  </a:moveTo>
                  <a:cubicBezTo>
                    <a:pt x="1347" y="969"/>
                    <a:pt x="1347" y="969"/>
                    <a:pt x="1347" y="969"/>
                  </a:cubicBezTo>
                  <a:cubicBezTo>
                    <a:pt x="1347" y="986"/>
                    <a:pt x="1347" y="986"/>
                    <a:pt x="1347" y="986"/>
                  </a:cubicBezTo>
                  <a:cubicBezTo>
                    <a:pt x="1331" y="986"/>
                    <a:pt x="1331" y="986"/>
                    <a:pt x="1331" y="986"/>
                  </a:cubicBezTo>
                  <a:cubicBezTo>
                    <a:pt x="1331" y="969"/>
                    <a:pt x="1331" y="969"/>
                    <a:pt x="1331" y="969"/>
                  </a:cubicBezTo>
                  <a:close/>
                  <a:moveTo>
                    <a:pt x="1331" y="1002"/>
                  </a:moveTo>
                  <a:cubicBezTo>
                    <a:pt x="1347" y="1002"/>
                    <a:pt x="1347" y="1002"/>
                    <a:pt x="1347" y="1002"/>
                  </a:cubicBezTo>
                  <a:cubicBezTo>
                    <a:pt x="1347" y="1018"/>
                    <a:pt x="1347" y="1018"/>
                    <a:pt x="1347" y="1018"/>
                  </a:cubicBezTo>
                  <a:cubicBezTo>
                    <a:pt x="1331" y="1018"/>
                    <a:pt x="1331" y="1018"/>
                    <a:pt x="1331" y="1018"/>
                  </a:cubicBezTo>
                  <a:cubicBezTo>
                    <a:pt x="1331" y="1002"/>
                    <a:pt x="1331" y="1002"/>
                    <a:pt x="1331" y="1002"/>
                  </a:cubicBezTo>
                  <a:close/>
                  <a:moveTo>
                    <a:pt x="1331" y="1035"/>
                  </a:moveTo>
                  <a:cubicBezTo>
                    <a:pt x="1347" y="1035"/>
                    <a:pt x="1347" y="1035"/>
                    <a:pt x="1347" y="1035"/>
                  </a:cubicBezTo>
                  <a:cubicBezTo>
                    <a:pt x="1347" y="1051"/>
                    <a:pt x="1347" y="1051"/>
                    <a:pt x="1347" y="1051"/>
                  </a:cubicBezTo>
                  <a:cubicBezTo>
                    <a:pt x="1331" y="1051"/>
                    <a:pt x="1331" y="1051"/>
                    <a:pt x="1331" y="1051"/>
                  </a:cubicBezTo>
                  <a:cubicBezTo>
                    <a:pt x="1331" y="1035"/>
                    <a:pt x="1331" y="1035"/>
                    <a:pt x="1331" y="1035"/>
                  </a:cubicBezTo>
                  <a:close/>
                  <a:moveTo>
                    <a:pt x="1331" y="1067"/>
                  </a:moveTo>
                  <a:cubicBezTo>
                    <a:pt x="1347" y="1067"/>
                    <a:pt x="1347" y="1067"/>
                    <a:pt x="1347" y="1067"/>
                  </a:cubicBezTo>
                  <a:cubicBezTo>
                    <a:pt x="1347" y="1084"/>
                    <a:pt x="1347" y="1084"/>
                    <a:pt x="1347" y="1084"/>
                  </a:cubicBezTo>
                  <a:cubicBezTo>
                    <a:pt x="1331" y="1084"/>
                    <a:pt x="1331" y="1084"/>
                    <a:pt x="1331" y="1084"/>
                  </a:cubicBezTo>
                  <a:cubicBezTo>
                    <a:pt x="1331" y="1067"/>
                    <a:pt x="1331" y="1067"/>
                    <a:pt x="1331" y="1067"/>
                  </a:cubicBezTo>
                  <a:close/>
                  <a:moveTo>
                    <a:pt x="1331" y="1100"/>
                  </a:moveTo>
                  <a:cubicBezTo>
                    <a:pt x="1347" y="1100"/>
                    <a:pt x="1347" y="1100"/>
                    <a:pt x="1347" y="1100"/>
                  </a:cubicBezTo>
                  <a:cubicBezTo>
                    <a:pt x="1347" y="1116"/>
                    <a:pt x="1347" y="1116"/>
                    <a:pt x="1347" y="1116"/>
                  </a:cubicBezTo>
                  <a:cubicBezTo>
                    <a:pt x="1331" y="1116"/>
                    <a:pt x="1331" y="1116"/>
                    <a:pt x="1331" y="1116"/>
                  </a:cubicBezTo>
                  <a:cubicBezTo>
                    <a:pt x="1331" y="1100"/>
                    <a:pt x="1331" y="1100"/>
                    <a:pt x="1331" y="1100"/>
                  </a:cubicBezTo>
                  <a:close/>
                  <a:moveTo>
                    <a:pt x="1331" y="1133"/>
                  </a:moveTo>
                  <a:cubicBezTo>
                    <a:pt x="1347" y="1133"/>
                    <a:pt x="1347" y="1133"/>
                    <a:pt x="1347" y="1133"/>
                  </a:cubicBezTo>
                  <a:cubicBezTo>
                    <a:pt x="1347" y="1149"/>
                    <a:pt x="1347" y="1149"/>
                    <a:pt x="1347" y="1149"/>
                  </a:cubicBezTo>
                  <a:cubicBezTo>
                    <a:pt x="1331" y="1149"/>
                    <a:pt x="1331" y="1149"/>
                    <a:pt x="1331" y="1149"/>
                  </a:cubicBezTo>
                  <a:cubicBezTo>
                    <a:pt x="1331" y="1133"/>
                    <a:pt x="1331" y="1133"/>
                    <a:pt x="1331" y="1133"/>
                  </a:cubicBezTo>
                  <a:close/>
                  <a:moveTo>
                    <a:pt x="1331" y="1165"/>
                  </a:moveTo>
                  <a:cubicBezTo>
                    <a:pt x="1347" y="1165"/>
                    <a:pt x="1347" y="1165"/>
                    <a:pt x="1347" y="1165"/>
                  </a:cubicBezTo>
                  <a:cubicBezTo>
                    <a:pt x="1347" y="1182"/>
                    <a:pt x="1347" y="1182"/>
                    <a:pt x="1347" y="1182"/>
                  </a:cubicBezTo>
                  <a:cubicBezTo>
                    <a:pt x="1331" y="1182"/>
                    <a:pt x="1331" y="1182"/>
                    <a:pt x="1331" y="1182"/>
                  </a:cubicBezTo>
                  <a:cubicBezTo>
                    <a:pt x="1331" y="1165"/>
                    <a:pt x="1331" y="1165"/>
                    <a:pt x="1331" y="1165"/>
                  </a:cubicBezTo>
                  <a:close/>
                  <a:moveTo>
                    <a:pt x="1331" y="1198"/>
                  </a:moveTo>
                  <a:cubicBezTo>
                    <a:pt x="1347" y="1198"/>
                    <a:pt x="1347" y="1198"/>
                    <a:pt x="1347" y="1198"/>
                  </a:cubicBezTo>
                  <a:cubicBezTo>
                    <a:pt x="1347" y="1214"/>
                    <a:pt x="1347" y="1214"/>
                    <a:pt x="1347" y="1214"/>
                  </a:cubicBezTo>
                  <a:cubicBezTo>
                    <a:pt x="1331" y="1214"/>
                    <a:pt x="1331" y="1214"/>
                    <a:pt x="1331" y="1214"/>
                  </a:cubicBezTo>
                  <a:cubicBezTo>
                    <a:pt x="1331" y="1198"/>
                    <a:pt x="1331" y="1198"/>
                    <a:pt x="1331" y="1198"/>
                  </a:cubicBezTo>
                  <a:close/>
                  <a:moveTo>
                    <a:pt x="1331" y="1230"/>
                  </a:moveTo>
                  <a:cubicBezTo>
                    <a:pt x="1347" y="1230"/>
                    <a:pt x="1347" y="1230"/>
                    <a:pt x="1347" y="1230"/>
                  </a:cubicBezTo>
                  <a:cubicBezTo>
                    <a:pt x="1347" y="1247"/>
                    <a:pt x="1347" y="1247"/>
                    <a:pt x="1347" y="1247"/>
                  </a:cubicBezTo>
                  <a:cubicBezTo>
                    <a:pt x="1331" y="1247"/>
                    <a:pt x="1331" y="1247"/>
                    <a:pt x="1331" y="1247"/>
                  </a:cubicBezTo>
                  <a:cubicBezTo>
                    <a:pt x="1331" y="1230"/>
                    <a:pt x="1331" y="1230"/>
                    <a:pt x="1331" y="1230"/>
                  </a:cubicBezTo>
                  <a:close/>
                  <a:moveTo>
                    <a:pt x="1331" y="1263"/>
                  </a:moveTo>
                  <a:cubicBezTo>
                    <a:pt x="1347" y="1263"/>
                    <a:pt x="1347" y="1263"/>
                    <a:pt x="1347" y="1263"/>
                  </a:cubicBezTo>
                  <a:cubicBezTo>
                    <a:pt x="1347" y="1279"/>
                    <a:pt x="1347" y="1279"/>
                    <a:pt x="1347" y="1279"/>
                  </a:cubicBezTo>
                  <a:cubicBezTo>
                    <a:pt x="1331" y="1279"/>
                    <a:pt x="1331" y="1279"/>
                    <a:pt x="1331" y="1279"/>
                  </a:cubicBezTo>
                  <a:cubicBezTo>
                    <a:pt x="1331" y="1263"/>
                    <a:pt x="1331" y="1263"/>
                    <a:pt x="1331" y="1263"/>
                  </a:cubicBezTo>
                  <a:close/>
                  <a:moveTo>
                    <a:pt x="1331" y="1296"/>
                  </a:moveTo>
                  <a:cubicBezTo>
                    <a:pt x="1347" y="1296"/>
                    <a:pt x="1347" y="1296"/>
                    <a:pt x="1347" y="1296"/>
                  </a:cubicBezTo>
                  <a:cubicBezTo>
                    <a:pt x="1347" y="1312"/>
                    <a:pt x="1347" y="1312"/>
                    <a:pt x="1347" y="1312"/>
                  </a:cubicBezTo>
                  <a:cubicBezTo>
                    <a:pt x="1331" y="1312"/>
                    <a:pt x="1331" y="1312"/>
                    <a:pt x="1331" y="1312"/>
                  </a:cubicBezTo>
                  <a:cubicBezTo>
                    <a:pt x="1331" y="1296"/>
                    <a:pt x="1331" y="1296"/>
                    <a:pt x="1331" y="1296"/>
                  </a:cubicBezTo>
                  <a:close/>
                  <a:moveTo>
                    <a:pt x="1331" y="1328"/>
                  </a:moveTo>
                  <a:cubicBezTo>
                    <a:pt x="1347" y="1328"/>
                    <a:pt x="1347" y="1328"/>
                    <a:pt x="1347" y="1328"/>
                  </a:cubicBezTo>
                  <a:cubicBezTo>
                    <a:pt x="1347" y="1345"/>
                    <a:pt x="1347" y="1345"/>
                    <a:pt x="1347" y="1345"/>
                  </a:cubicBezTo>
                  <a:cubicBezTo>
                    <a:pt x="1331" y="1345"/>
                    <a:pt x="1331" y="1345"/>
                    <a:pt x="1331" y="1345"/>
                  </a:cubicBezTo>
                  <a:cubicBezTo>
                    <a:pt x="1331" y="1328"/>
                    <a:pt x="1331" y="1328"/>
                    <a:pt x="1331" y="1328"/>
                  </a:cubicBezTo>
                  <a:close/>
                  <a:moveTo>
                    <a:pt x="1331" y="1361"/>
                  </a:moveTo>
                  <a:cubicBezTo>
                    <a:pt x="1347" y="1361"/>
                    <a:pt x="1347" y="1361"/>
                    <a:pt x="1347" y="1361"/>
                  </a:cubicBezTo>
                  <a:cubicBezTo>
                    <a:pt x="1347" y="1377"/>
                    <a:pt x="1347" y="1377"/>
                    <a:pt x="1347" y="1377"/>
                  </a:cubicBezTo>
                  <a:cubicBezTo>
                    <a:pt x="1331" y="1377"/>
                    <a:pt x="1331" y="1377"/>
                    <a:pt x="1331" y="1377"/>
                  </a:cubicBezTo>
                  <a:lnTo>
                    <a:pt x="1331" y="136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6120816" y="4516188"/>
              <a:ext cx="108125" cy="108125"/>
            </a:xfrm>
            <a:prstGeom prst="ellipse">
              <a:avLst/>
            </a:prstGeom>
            <a:solidFill>
              <a:srgbClr val="706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1"/>
            <p:cNvSpPr>
              <a:spLocks noEditPoints="1"/>
            </p:cNvSpPr>
            <p:nvPr/>
          </p:nvSpPr>
          <p:spPr bwMode="auto">
            <a:xfrm>
              <a:off x="6176360" y="5050146"/>
              <a:ext cx="224396" cy="294011"/>
            </a:xfrm>
            <a:custGeom>
              <a:avLst/>
              <a:gdLst>
                <a:gd name="T0" fmla="*/ 246 w 303"/>
                <a:gd name="T1" fmla="*/ 364 h 397"/>
                <a:gd name="T2" fmla="*/ 277 w 303"/>
                <a:gd name="T3" fmla="*/ 340 h 397"/>
                <a:gd name="T4" fmla="*/ 303 w 303"/>
                <a:gd name="T5" fmla="*/ 373 h 397"/>
                <a:gd name="T6" fmla="*/ 272 w 303"/>
                <a:gd name="T7" fmla="*/ 397 h 397"/>
                <a:gd name="T8" fmla="*/ 246 w 303"/>
                <a:gd name="T9" fmla="*/ 364 h 397"/>
                <a:gd name="T10" fmla="*/ 246 w 303"/>
                <a:gd name="T11" fmla="*/ 364 h 397"/>
                <a:gd name="T12" fmla="*/ 196 w 303"/>
                <a:gd name="T13" fmla="*/ 295 h 397"/>
                <a:gd name="T14" fmla="*/ 230 w 303"/>
                <a:gd name="T15" fmla="*/ 272 h 397"/>
                <a:gd name="T16" fmla="*/ 253 w 303"/>
                <a:gd name="T17" fmla="*/ 307 h 397"/>
                <a:gd name="T18" fmla="*/ 222 w 303"/>
                <a:gd name="T19" fmla="*/ 329 h 397"/>
                <a:gd name="T20" fmla="*/ 196 w 303"/>
                <a:gd name="T21" fmla="*/ 295 h 397"/>
                <a:gd name="T22" fmla="*/ 196 w 303"/>
                <a:gd name="T23" fmla="*/ 295 h 397"/>
                <a:gd name="T24" fmla="*/ 147 w 303"/>
                <a:gd name="T25" fmla="*/ 227 h 397"/>
                <a:gd name="T26" fmla="*/ 180 w 303"/>
                <a:gd name="T27" fmla="*/ 203 h 397"/>
                <a:gd name="T28" fmla="*/ 204 w 303"/>
                <a:gd name="T29" fmla="*/ 239 h 397"/>
                <a:gd name="T30" fmla="*/ 173 w 303"/>
                <a:gd name="T31" fmla="*/ 260 h 397"/>
                <a:gd name="T32" fmla="*/ 147 w 303"/>
                <a:gd name="T33" fmla="*/ 227 h 397"/>
                <a:gd name="T34" fmla="*/ 147 w 303"/>
                <a:gd name="T35" fmla="*/ 227 h 397"/>
                <a:gd name="T36" fmla="*/ 99 w 303"/>
                <a:gd name="T37" fmla="*/ 158 h 397"/>
                <a:gd name="T38" fmla="*/ 130 w 303"/>
                <a:gd name="T39" fmla="*/ 135 h 397"/>
                <a:gd name="T40" fmla="*/ 154 w 303"/>
                <a:gd name="T41" fmla="*/ 170 h 397"/>
                <a:gd name="T42" fmla="*/ 123 w 303"/>
                <a:gd name="T43" fmla="*/ 191 h 397"/>
                <a:gd name="T44" fmla="*/ 99 w 303"/>
                <a:gd name="T45" fmla="*/ 158 h 397"/>
                <a:gd name="T46" fmla="*/ 99 w 303"/>
                <a:gd name="T47" fmla="*/ 158 h 397"/>
                <a:gd name="T48" fmla="*/ 50 w 303"/>
                <a:gd name="T49" fmla="*/ 90 h 397"/>
                <a:gd name="T50" fmla="*/ 81 w 303"/>
                <a:gd name="T51" fmla="*/ 66 h 397"/>
                <a:gd name="T52" fmla="*/ 104 w 303"/>
                <a:gd name="T53" fmla="*/ 102 h 397"/>
                <a:gd name="T54" fmla="*/ 73 w 303"/>
                <a:gd name="T55" fmla="*/ 123 h 397"/>
                <a:gd name="T56" fmla="*/ 50 w 303"/>
                <a:gd name="T57" fmla="*/ 90 h 397"/>
                <a:gd name="T58" fmla="*/ 50 w 303"/>
                <a:gd name="T59" fmla="*/ 90 h 397"/>
                <a:gd name="T60" fmla="*/ 0 w 303"/>
                <a:gd name="T61" fmla="*/ 21 h 397"/>
                <a:gd name="T62" fmla="*/ 31 w 303"/>
                <a:gd name="T63" fmla="*/ 0 h 397"/>
                <a:gd name="T64" fmla="*/ 55 w 303"/>
                <a:gd name="T65" fmla="*/ 33 h 397"/>
                <a:gd name="T66" fmla="*/ 24 w 303"/>
                <a:gd name="T67" fmla="*/ 57 h 397"/>
                <a:gd name="T68" fmla="*/ 0 w 303"/>
                <a:gd name="T69" fmla="*/ 2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397">
                  <a:moveTo>
                    <a:pt x="246" y="364"/>
                  </a:moveTo>
                  <a:lnTo>
                    <a:pt x="277" y="340"/>
                  </a:lnTo>
                  <a:lnTo>
                    <a:pt x="303" y="373"/>
                  </a:lnTo>
                  <a:lnTo>
                    <a:pt x="272" y="397"/>
                  </a:lnTo>
                  <a:lnTo>
                    <a:pt x="246" y="364"/>
                  </a:lnTo>
                  <a:lnTo>
                    <a:pt x="246" y="364"/>
                  </a:lnTo>
                  <a:close/>
                  <a:moveTo>
                    <a:pt x="196" y="295"/>
                  </a:moveTo>
                  <a:lnTo>
                    <a:pt x="230" y="272"/>
                  </a:lnTo>
                  <a:lnTo>
                    <a:pt x="253" y="307"/>
                  </a:lnTo>
                  <a:lnTo>
                    <a:pt x="222" y="329"/>
                  </a:lnTo>
                  <a:lnTo>
                    <a:pt x="196" y="295"/>
                  </a:lnTo>
                  <a:lnTo>
                    <a:pt x="196" y="295"/>
                  </a:lnTo>
                  <a:close/>
                  <a:moveTo>
                    <a:pt x="147" y="227"/>
                  </a:moveTo>
                  <a:lnTo>
                    <a:pt x="180" y="203"/>
                  </a:lnTo>
                  <a:lnTo>
                    <a:pt x="204" y="239"/>
                  </a:lnTo>
                  <a:lnTo>
                    <a:pt x="173" y="260"/>
                  </a:lnTo>
                  <a:lnTo>
                    <a:pt x="147" y="227"/>
                  </a:lnTo>
                  <a:lnTo>
                    <a:pt x="147" y="227"/>
                  </a:lnTo>
                  <a:close/>
                  <a:moveTo>
                    <a:pt x="99" y="158"/>
                  </a:moveTo>
                  <a:lnTo>
                    <a:pt x="130" y="135"/>
                  </a:lnTo>
                  <a:lnTo>
                    <a:pt x="154" y="170"/>
                  </a:lnTo>
                  <a:lnTo>
                    <a:pt x="123" y="191"/>
                  </a:lnTo>
                  <a:lnTo>
                    <a:pt x="99" y="158"/>
                  </a:lnTo>
                  <a:lnTo>
                    <a:pt x="99" y="158"/>
                  </a:lnTo>
                  <a:close/>
                  <a:moveTo>
                    <a:pt x="50" y="90"/>
                  </a:moveTo>
                  <a:lnTo>
                    <a:pt x="81" y="66"/>
                  </a:lnTo>
                  <a:lnTo>
                    <a:pt x="104" y="102"/>
                  </a:lnTo>
                  <a:lnTo>
                    <a:pt x="73" y="123"/>
                  </a:lnTo>
                  <a:lnTo>
                    <a:pt x="50" y="90"/>
                  </a:lnTo>
                  <a:lnTo>
                    <a:pt x="50" y="90"/>
                  </a:lnTo>
                  <a:close/>
                  <a:moveTo>
                    <a:pt x="0" y="21"/>
                  </a:moveTo>
                  <a:lnTo>
                    <a:pt x="31" y="0"/>
                  </a:lnTo>
                  <a:lnTo>
                    <a:pt x="55" y="33"/>
                  </a:lnTo>
                  <a:lnTo>
                    <a:pt x="24" y="5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B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6090452" y="5039778"/>
              <a:ext cx="936835" cy="101460"/>
            </a:xfrm>
            <a:custGeom>
              <a:avLst/>
              <a:gdLst>
                <a:gd name="T0" fmla="*/ 1223 w 1265"/>
                <a:gd name="T1" fmla="*/ 97 h 137"/>
                <a:gd name="T2" fmla="*/ 1260 w 1265"/>
                <a:gd name="T3" fmla="*/ 137 h 137"/>
                <a:gd name="T4" fmla="*/ 1220 w 1265"/>
                <a:gd name="T5" fmla="*/ 134 h 137"/>
                <a:gd name="T6" fmla="*/ 1138 w 1265"/>
                <a:gd name="T7" fmla="*/ 89 h 137"/>
                <a:gd name="T8" fmla="*/ 1178 w 1265"/>
                <a:gd name="T9" fmla="*/ 132 h 137"/>
                <a:gd name="T10" fmla="*/ 1135 w 1265"/>
                <a:gd name="T11" fmla="*/ 127 h 137"/>
                <a:gd name="T12" fmla="*/ 1055 w 1265"/>
                <a:gd name="T13" fmla="*/ 82 h 137"/>
                <a:gd name="T14" fmla="*/ 1093 w 1265"/>
                <a:gd name="T15" fmla="*/ 125 h 137"/>
                <a:gd name="T16" fmla="*/ 1052 w 1265"/>
                <a:gd name="T17" fmla="*/ 120 h 137"/>
                <a:gd name="T18" fmla="*/ 970 w 1265"/>
                <a:gd name="T19" fmla="*/ 75 h 137"/>
                <a:gd name="T20" fmla="*/ 1010 w 1265"/>
                <a:gd name="T21" fmla="*/ 118 h 137"/>
                <a:gd name="T22" fmla="*/ 967 w 1265"/>
                <a:gd name="T23" fmla="*/ 113 h 137"/>
                <a:gd name="T24" fmla="*/ 887 w 1265"/>
                <a:gd name="T25" fmla="*/ 68 h 137"/>
                <a:gd name="T26" fmla="*/ 925 w 1265"/>
                <a:gd name="T27" fmla="*/ 111 h 137"/>
                <a:gd name="T28" fmla="*/ 885 w 1265"/>
                <a:gd name="T29" fmla="*/ 108 h 137"/>
                <a:gd name="T30" fmla="*/ 802 w 1265"/>
                <a:gd name="T31" fmla="*/ 61 h 137"/>
                <a:gd name="T32" fmla="*/ 842 w 1265"/>
                <a:gd name="T33" fmla="*/ 104 h 137"/>
                <a:gd name="T34" fmla="*/ 799 w 1265"/>
                <a:gd name="T35" fmla="*/ 101 h 137"/>
                <a:gd name="T36" fmla="*/ 719 w 1265"/>
                <a:gd name="T37" fmla="*/ 54 h 137"/>
                <a:gd name="T38" fmla="*/ 757 w 1265"/>
                <a:gd name="T39" fmla="*/ 97 h 137"/>
                <a:gd name="T40" fmla="*/ 714 w 1265"/>
                <a:gd name="T41" fmla="*/ 94 h 137"/>
                <a:gd name="T42" fmla="*/ 634 w 1265"/>
                <a:gd name="T43" fmla="*/ 49 h 137"/>
                <a:gd name="T44" fmla="*/ 674 w 1265"/>
                <a:gd name="T45" fmla="*/ 89 h 137"/>
                <a:gd name="T46" fmla="*/ 632 w 1265"/>
                <a:gd name="T47" fmla="*/ 87 h 137"/>
                <a:gd name="T48" fmla="*/ 551 w 1265"/>
                <a:gd name="T49" fmla="*/ 42 h 137"/>
                <a:gd name="T50" fmla="*/ 589 w 1265"/>
                <a:gd name="T51" fmla="*/ 82 h 137"/>
                <a:gd name="T52" fmla="*/ 546 w 1265"/>
                <a:gd name="T53" fmla="*/ 80 h 137"/>
                <a:gd name="T54" fmla="*/ 466 w 1265"/>
                <a:gd name="T55" fmla="*/ 35 h 137"/>
                <a:gd name="T56" fmla="*/ 506 w 1265"/>
                <a:gd name="T57" fmla="*/ 78 h 137"/>
                <a:gd name="T58" fmla="*/ 464 w 1265"/>
                <a:gd name="T59" fmla="*/ 73 h 137"/>
                <a:gd name="T60" fmla="*/ 383 w 1265"/>
                <a:gd name="T61" fmla="*/ 28 h 137"/>
                <a:gd name="T62" fmla="*/ 421 w 1265"/>
                <a:gd name="T63" fmla="*/ 71 h 137"/>
                <a:gd name="T64" fmla="*/ 379 w 1265"/>
                <a:gd name="T65" fmla="*/ 66 h 137"/>
                <a:gd name="T66" fmla="*/ 298 w 1265"/>
                <a:gd name="T67" fmla="*/ 21 h 137"/>
                <a:gd name="T68" fmla="*/ 338 w 1265"/>
                <a:gd name="T69" fmla="*/ 63 h 137"/>
                <a:gd name="T70" fmla="*/ 296 w 1265"/>
                <a:gd name="T71" fmla="*/ 59 h 137"/>
                <a:gd name="T72" fmla="*/ 215 w 1265"/>
                <a:gd name="T73" fmla="*/ 14 h 137"/>
                <a:gd name="T74" fmla="*/ 253 w 1265"/>
                <a:gd name="T75" fmla="*/ 56 h 137"/>
                <a:gd name="T76" fmla="*/ 211 w 1265"/>
                <a:gd name="T77" fmla="*/ 52 h 137"/>
                <a:gd name="T78" fmla="*/ 130 w 1265"/>
                <a:gd name="T79" fmla="*/ 7 h 137"/>
                <a:gd name="T80" fmla="*/ 171 w 1265"/>
                <a:gd name="T81" fmla="*/ 49 h 137"/>
                <a:gd name="T82" fmla="*/ 128 w 1265"/>
                <a:gd name="T83" fmla="*/ 47 h 137"/>
                <a:gd name="T84" fmla="*/ 48 w 1265"/>
                <a:gd name="T85" fmla="*/ 0 h 137"/>
                <a:gd name="T86" fmla="*/ 43 w 1265"/>
                <a:gd name="T87" fmla="*/ 40 h 137"/>
                <a:gd name="T88" fmla="*/ 0 w 1265"/>
                <a:gd name="T89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5" h="137">
                  <a:moveTo>
                    <a:pt x="1220" y="134"/>
                  </a:moveTo>
                  <a:lnTo>
                    <a:pt x="1223" y="97"/>
                  </a:lnTo>
                  <a:lnTo>
                    <a:pt x="1265" y="99"/>
                  </a:lnTo>
                  <a:lnTo>
                    <a:pt x="1260" y="137"/>
                  </a:lnTo>
                  <a:lnTo>
                    <a:pt x="1220" y="134"/>
                  </a:lnTo>
                  <a:lnTo>
                    <a:pt x="1220" y="134"/>
                  </a:lnTo>
                  <a:close/>
                  <a:moveTo>
                    <a:pt x="1135" y="127"/>
                  </a:moveTo>
                  <a:lnTo>
                    <a:pt x="1138" y="89"/>
                  </a:lnTo>
                  <a:lnTo>
                    <a:pt x="1180" y="92"/>
                  </a:lnTo>
                  <a:lnTo>
                    <a:pt x="1178" y="132"/>
                  </a:lnTo>
                  <a:lnTo>
                    <a:pt x="1135" y="127"/>
                  </a:lnTo>
                  <a:lnTo>
                    <a:pt x="1135" y="127"/>
                  </a:lnTo>
                  <a:close/>
                  <a:moveTo>
                    <a:pt x="1052" y="120"/>
                  </a:moveTo>
                  <a:lnTo>
                    <a:pt x="1055" y="82"/>
                  </a:lnTo>
                  <a:lnTo>
                    <a:pt x="1097" y="85"/>
                  </a:lnTo>
                  <a:lnTo>
                    <a:pt x="1093" y="125"/>
                  </a:lnTo>
                  <a:lnTo>
                    <a:pt x="1052" y="120"/>
                  </a:lnTo>
                  <a:lnTo>
                    <a:pt x="1052" y="120"/>
                  </a:lnTo>
                  <a:close/>
                  <a:moveTo>
                    <a:pt x="967" y="113"/>
                  </a:moveTo>
                  <a:lnTo>
                    <a:pt x="970" y="75"/>
                  </a:lnTo>
                  <a:lnTo>
                    <a:pt x="1012" y="80"/>
                  </a:lnTo>
                  <a:lnTo>
                    <a:pt x="1010" y="118"/>
                  </a:lnTo>
                  <a:lnTo>
                    <a:pt x="967" y="113"/>
                  </a:lnTo>
                  <a:lnTo>
                    <a:pt x="967" y="113"/>
                  </a:lnTo>
                  <a:close/>
                  <a:moveTo>
                    <a:pt x="885" y="108"/>
                  </a:moveTo>
                  <a:lnTo>
                    <a:pt x="887" y="68"/>
                  </a:lnTo>
                  <a:lnTo>
                    <a:pt x="929" y="73"/>
                  </a:lnTo>
                  <a:lnTo>
                    <a:pt x="925" y="111"/>
                  </a:lnTo>
                  <a:lnTo>
                    <a:pt x="885" y="108"/>
                  </a:lnTo>
                  <a:lnTo>
                    <a:pt x="885" y="108"/>
                  </a:lnTo>
                  <a:close/>
                  <a:moveTo>
                    <a:pt x="799" y="101"/>
                  </a:moveTo>
                  <a:lnTo>
                    <a:pt x="802" y="61"/>
                  </a:lnTo>
                  <a:lnTo>
                    <a:pt x="844" y="66"/>
                  </a:lnTo>
                  <a:lnTo>
                    <a:pt x="842" y="104"/>
                  </a:lnTo>
                  <a:lnTo>
                    <a:pt x="799" y="101"/>
                  </a:lnTo>
                  <a:lnTo>
                    <a:pt x="799" y="101"/>
                  </a:lnTo>
                  <a:close/>
                  <a:moveTo>
                    <a:pt x="714" y="94"/>
                  </a:moveTo>
                  <a:lnTo>
                    <a:pt x="719" y="54"/>
                  </a:lnTo>
                  <a:lnTo>
                    <a:pt x="762" y="59"/>
                  </a:lnTo>
                  <a:lnTo>
                    <a:pt x="757" y="97"/>
                  </a:lnTo>
                  <a:lnTo>
                    <a:pt x="714" y="94"/>
                  </a:lnTo>
                  <a:lnTo>
                    <a:pt x="714" y="94"/>
                  </a:lnTo>
                  <a:close/>
                  <a:moveTo>
                    <a:pt x="632" y="87"/>
                  </a:moveTo>
                  <a:lnTo>
                    <a:pt x="634" y="49"/>
                  </a:lnTo>
                  <a:lnTo>
                    <a:pt x="677" y="52"/>
                  </a:lnTo>
                  <a:lnTo>
                    <a:pt x="674" y="89"/>
                  </a:lnTo>
                  <a:lnTo>
                    <a:pt x="632" y="87"/>
                  </a:lnTo>
                  <a:lnTo>
                    <a:pt x="632" y="87"/>
                  </a:lnTo>
                  <a:close/>
                  <a:moveTo>
                    <a:pt x="546" y="80"/>
                  </a:moveTo>
                  <a:lnTo>
                    <a:pt x="551" y="42"/>
                  </a:lnTo>
                  <a:lnTo>
                    <a:pt x="594" y="45"/>
                  </a:lnTo>
                  <a:lnTo>
                    <a:pt x="589" y="82"/>
                  </a:lnTo>
                  <a:lnTo>
                    <a:pt x="546" y="80"/>
                  </a:lnTo>
                  <a:lnTo>
                    <a:pt x="546" y="80"/>
                  </a:lnTo>
                  <a:close/>
                  <a:moveTo>
                    <a:pt x="464" y="73"/>
                  </a:moveTo>
                  <a:lnTo>
                    <a:pt x="466" y="35"/>
                  </a:lnTo>
                  <a:lnTo>
                    <a:pt x="509" y="37"/>
                  </a:lnTo>
                  <a:lnTo>
                    <a:pt x="506" y="78"/>
                  </a:lnTo>
                  <a:lnTo>
                    <a:pt x="464" y="73"/>
                  </a:lnTo>
                  <a:lnTo>
                    <a:pt x="464" y="73"/>
                  </a:lnTo>
                  <a:close/>
                  <a:moveTo>
                    <a:pt x="379" y="66"/>
                  </a:moveTo>
                  <a:lnTo>
                    <a:pt x="383" y="28"/>
                  </a:lnTo>
                  <a:lnTo>
                    <a:pt x="424" y="30"/>
                  </a:lnTo>
                  <a:lnTo>
                    <a:pt x="421" y="71"/>
                  </a:lnTo>
                  <a:lnTo>
                    <a:pt x="379" y="66"/>
                  </a:lnTo>
                  <a:lnTo>
                    <a:pt x="379" y="66"/>
                  </a:lnTo>
                  <a:close/>
                  <a:moveTo>
                    <a:pt x="296" y="59"/>
                  </a:moveTo>
                  <a:lnTo>
                    <a:pt x="298" y="21"/>
                  </a:lnTo>
                  <a:lnTo>
                    <a:pt x="341" y="26"/>
                  </a:lnTo>
                  <a:lnTo>
                    <a:pt x="338" y="63"/>
                  </a:lnTo>
                  <a:lnTo>
                    <a:pt x="296" y="59"/>
                  </a:lnTo>
                  <a:lnTo>
                    <a:pt x="296" y="59"/>
                  </a:lnTo>
                  <a:close/>
                  <a:moveTo>
                    <a:pt x="211" y="52"/>
                  </a:moveTo>
                  <a:lnTo>
                    <a:pt x="215" y="14"/>
                  </a:lnTo>
                  <a:lnTo>
                    <a:pt x="256" y="19"/>
                  </a:lnTo>
                  <a:lnTo>
                    <a:pt x="253" y="56"/>
                  </a:lnTo>
                  <a:lnTo>
                    <a:pt x="211" y="52"/>
                  </a:lnTo>
                  <a:lnTo>
                    <a:pt x="211" y="52"/>
                  </a:lnTo>
                  <a:close/>
                  <a:moveTo>
                    <a:pt x="128" y="47"/>
                  </a:moveTo>
                  <a:lnTo>
                    <a:pt x="130" y="7"/>
                  </a:lnTo>
                  <a:lnTo>
                    <a:pt x="173" y="11"/>
                  </a:lnTo>
                  <a:lnTo>
                    <a:pt x="171" y="49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43" y="40"/>
                  </a:moveTo>
                  <a:lnTo>
                    <a:pt x="48" y="0"/>
                  </a:lnTo>
                  <a:lnTo>
                    <a:pt x="85" y="42"/>
                  </a:lnTo>
                  <a:lnTo>
                    <a:pt x="43" y="40"/>
                  </a:lnTo>
                  <a:lnTo>
                    <a:pt x="43" y="40"/>
                  </a:lnTo>
                  <a:close/>
                  <a:moveTo>
                    <a:pt x="0" y="35"/>
                  </a:moveTo>
                  <a:lnTo>
                    <a:pt x="0" y="35"/>
                  </a:lnTo>
                  <a:close/>
                </a:path>
              </a:pathLst>
            </a:custGeom>
            <a:solidFill>
              <a:srgbClr val="9B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3"/>
            <p:cNvSpPr>
              <a:spLocks noEditPoints="1"/>
            </p:cNvSpPr>
            <p:nvPr/>
          </p:nvSpPr>
          <p:spPr bwMode="auto">
            <a:xfrm>
              <a:off x="6090452" y="5039778"/>
              <a:ext cx="936835" cy="101460"/>
            </a:xfrm>
            <a:custGeom>
              <a:avLst/>
              <a:gdLst>
                <a:gd name="T0" fmla="*/ 1223 w 1265"/>
                <a:gd name="T1" fmla="*/ 97 h 137"/>
                <a:gd name="T2" fmla="*/ 1260 w 1265"/>
                <a:gd name="T3" fmla="*/ 137 h 137"/>
                <a:gd name="T4" fmla="*/ 1220 w 1265"/>
                <a:gd name="T5" fmla="*/ 134 h 137"/>
                <a:gd name="T6" fmla="*/ 1138 w 1265"/>
                <a:gd name="T7" fmla="*/ 89 h 137"/>
                <a:gd name="T8" fmla="*/ 1178 w 1265"/>
                <a:gd name="T9" fmla="*/ 132 h 137"/>
                <a:gd name="T10" fmla="*/ 1135 w 1265"/>
                <a:gd name="T11" fmla="*/ 127 h 137"/>
                <a:gd name="T12" fmla="*/ 1055 w 1265"/>
                <a:gd name="T13" fmla="*/ 82 h 137"/>
                <a:gd name="T14" fmla="*/ 1093 w 1265"/>
                <a:gd name="T15" fmla="*/ 125 h 137"/>
                <a:gd name="T16" fmla="*/ 1052 w 1265"/>
                <a:gd name="T17" fmla="*/ 120 h 137"/>
                <a:gd name="T18" fmla="*/ 970 w 1265"/>
                <a:gd name="T19" fmla="*/ 75 h 137"/>
                <a:gd name="T20" fmla="*/ 1010 w 1265"/>
                <a:gd name="T21" fmla="*/ 118 h 137"/>
                <a:gd name="T22" fmla="*/ 967 w 1265"/>
                <a:gd name="T23" fmla="*/ 113 h 137"/>
                <a:gd name="T24" fmla="*/ 887 w 1265"/>
                <a:gd name="T25" fmla="*/ 68 h 137"/>
                <a:gd name="T26" fmla="*/ 925 w 1265"/>
                <a:gd name="T27" fmla="*/ 111 h 137"/>
                <a:gd name="T28" fmla="*/ 885 w 1265"/>
                <a:gd name="T29" fmla="*/ 108 h 137"/>
                <a:gd name="T30" fmla="*/ 802 w 1265"/>
                <a:gd name="T31" fmla="*/ 61 h 137"/>
                <a:gd name="T32" fmla="*/ 842 w 1265"/>
                <a:gd name="T33" fmla="*/ 104 h 137"/>
                <a:gd name="T34" fmla="*/ 799 w 1265"/>
                <a:gd name="T35" fmla="*/ 101 h 137"/>
                <a:gd name="T36" fmla="*/ 719 w 1265"/>
                <a:gd name="T37" fmla="*/ 54 h 137"/>
                <a:gd name="T38" fmla="*/ 757 w 1265"/>
                <a:gd name="T39" fmla="*/ 97 h 137"/>
                <a:gd name="T40" fmla="*/ 714 w 1265"/>
                <a:gd name="T41" fmla="*/ 94 h 137"/>
                <a:gd name="T42" fmla="*/ 634 w 1265"/>
                <a:gd name="T43" fmla="*/ 49 h 137"/>
                <a:gd name="T44" fmla="*/ 674 w 1265"/>
                <a:gd name="T45" fmla="*/ 89 h 137"/>
                <a:gd name="T46" fmla="*/ 632 w 1265"/>
                <a:gd name="T47" fmla="*/ 87 h 137"/>
                <a:gd name="T48" fmla="*/ 551 w 1265"/>
                <a:gd name="T49" fmla="*/ 42 h 137"/>
                <a:gd name="T50" fmla="*/ 589 w 1265"/>
                <a:gd name="T51" fmla="*/ 82 h 137"/>
                <a:gd name="T52" fmla="*/ 546 w 1265"/>
                <a:gd name="T53" fmla="*/ 80 h 137"/>
                <a:gd name="T54" fmla="*/ 466 w 1265"/>
                <a:gd name="T55" fmla="*/ 35 h 137"/>
                <a:gd name="T56" fmla="*/ 506 w 1265"/>
                <a:gd name="T57" fmla="*/ 78 h 137"/>
                <a:gd name="T58" fmla="*/ 464 w 1265"/>
                <a:gd name="T59" fmla="*/ 73 h 137"/>
                <a:gd name="T60" fmla="*/ 383 w 1265"/>
                <a:gd name="T61" fmla="*/ 28 h 137"/>
                <a:gd name="T62" fmla="*/ 421 w 1265"/>
                <a:gd name="T63" fmla="*/ 71 h 137"/>
                <a:gd name="T64" fmla="*/ 379 w 1265"/>
                <a:gd name="T65" fmla="*/ 66 h 137"/>
                <a:gd name="T66" fmla="*/ 298 w 1265"/>
                <a:gd name="T67" fmla="*/ 21 h 137"/>
                <a:gd name="T68" fmla="*/ 338 w 1265"/>
                <a:gd name="T69" fmla="*/ 63 h 137"/>
                <a:gd name="T70" fmla="*/ 296 w 1265"/>
                <a:gd name="T71" fmla="*/ 59 h 137"/>
                <a:gd name="T72" fmla="*/ 215 w 1265"/>
                <a:gd name="T73" fmla="*/ 14 h 137"/>
                <a:gd name="T74" fmla="*/ 253 w 1265"/>
                <a:gd name="T75" fmla="*/ 56 h 137"/>
                <a:gd name="T76" fmla="*/ 211 w 1265"/>
                <a:gd name="T77" fmla="*/ 52 h 137"/>
                <a:gd name="T78" fmla="*/ 130 w 1265"/>
                <a:gd name="T79" fmla="*/ 7 h 137"/>
                <a:gd name="T80" fmla="*/ 171 w 1265"/>
                <a:gd name="T81" fmla="*/ 49 h 137"/>
                <a:gd name="T82" fmla="*/ 128 w 1265"/>
                <a:gd name="T83" fmla="*/ 47 h 137"/>
                <a:gd name="T84" fmla="*/ 48 w 1265"/>
                <a:gd name="T85" fmla="*/ 0 h 137"/>
                <a:gd name="T86" fmla="*/ 43 w 1265"/>
                <a:gd name="T87" fmla="*/ 40 h 137"/>
                <a:gd name="T88" fmla="*/ 0 w 1265"/>
                <a:gd name="T89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5" h="137">
                  <a:moveTo>
                    <a:pt x="1220" y="134"/>
                  </a:moveTo>
                  <a:lnTo>
                    <a:pt x="1223" y="97"/>
                  </a:lnTo>
                  <a:lnTo>
                    <a:pt x="1265" y="99"/>
                  </a:lnTo>
                  <a:lnTo>
                    <a:pt x="1260" y="137"/>
                  </a:lnTo>
                  <a:lnTo>
                    <a:pt x="1220" y="134"/>
                  </a:lnTo>
                  <a:lnTo>
                    <a:pt x="1220" y="134"/>
                  </a:lnTo>
                  <a:moveTo>
                    <a:pt x="1135" y="127"/>
                  </a:moveTo>
                  <a:lnTo>
                    <a:pt x="1138" y="89"/>
                  </a:lnTo>
                  <a:lnTo>
                    <a:pt x="1180" y="92"/>
                  </a:lnTo>
                  <a:lnTo>
                    <a:pt x="1178" y="132"/>
                  </a:lnTo>
                  <a:lnTo>
                    <a:pt x="1135" y="127"/>
                  </a:lnTo>
                  <a:lnTo>
                    <a:pt x="1135" y="127"/>
                  </a:lnTo>
                  <a:moveTo>
                    <a:pt x="1052" y="120"/>
                  </a:moveTo>
                  <a:lnTo>
                    <a:pt x="1055" y="82"/>
                  </a:lnTo>
                  <a:lnTo>
                    <a:pt x="1097" y="85"/>
                  </a:lnTo>
                  <a:lnTo>
                    <a:pt x="1093" y="125"/>
                  </a:lnTo>
                  <a:lnTo>
                    <a:pt x="1052" y="120"/>
                  </a:lnTo>
                  <a:lnTo>
                    <a:pt x="1052" y="120"/>
                  </a:lnTo>
                  <a:moveTo>
                    <a:pt x="967" y="113"/>
                  </a:moveTo>
                  <a:lnTo>
                    <a:pt x="970" y="75"/>
                  </a:lnTo>
                  <a:lnTo>
                    <a:pt x="1012" y="80"/>
                  </a:lnTo>
                  <a:lnTo>
                    <a:pt x="1010" y="118"/>
                  </a:lnTo>
                  <a:lnTo>
                    <a:pt x="967" y="113"/>
                  </a:lnTo>
                  <a:lnTo>
                    <a:pt x="967" y="113"/>
                  </a:lnTo>
                  <a:moveTo>
                    <a:pt x="885" y="108"/>
                  </a:moveTo>
                  <a:lnTo>
                    <a:pt x="887" y="68"/>
                  </a:lnTo>
                  <a:lnTo>
                    <a:pt x="929" y="73"/>
                  </a:lnTo>
                  <a:lnTo>
                    <a:pt x="925" y="111"/>
                  </a:lnTo>
                  <a:lnTo>
                    <a:pt x="885" y="108"/>
                  </a:lnTo>
                  <a:lnTo>
                    <a:pt x="885" y="108"/>
                  </a:lnTo>
                  <a:moveTo>
                    <a:pt x="799" y="101"/>
                  </a:moveTo>
                  <a:lnTo>
                    <a:pt x="802" y="61"/>
                  </a:lnTo>
                  <a:lnTo>
                    <a:pt x="844" y="66"/>
                  </a:lnTo>
                  <a:lnTo>
                    <a:pt x="842" y="104"/>
                  </a:lnTo>
                  <a:lnTo>
                    <a:pt x="799" y="101"/>
                  </a:lnTo>
                  <a:lnTo>
                    <a:pt x="799" y="101"/>
                  </a:lnTo>
                  <a:moveTo>
                    <a:pt x="714" y="94"/>
                  </a:moveTo>
                  <a:lnTo>
                    <a:pt x="719" y="54"/>
                  </a:lnTo>
                  <a:lnTo>
                    <a:pt x="762" y="59"/>
                  </a:lnTo>
                  <a:lnTo>
                    <a:pt x="757" y="97"/>
                  </a:lnTo>
                  <a:lnTo>
                    <a:pt x="714" y="94"/>
                  </a:lnTo>
                  <a:lnTo>
                    <a:pt x="714" y="94"/>
                  </a:lnTo>
                  <a:moveTo>
                    <a:pt x="632" y="87"/>
                  </a:moveTo>
                  <a:lnTo>
                    <a:pt x="634" y="49"/>
                  </a:lnTo>
                  <a:lnTo>
                    <a:pt x="677" y="52"/>
                  </a:lnTo>
                  <a:lnTo>
                    <a:pt x="674" y="89"/>
                  </a:lnTo>
                  <a:lnTo>
                    <a:pt x="632" y="87"/>
                  </a:lnTo>
                  <a:lnTo>
                    <a:pt x="632" y="87"/>
                  </a:lnTo>
                  <a:moveTo>
                    <a:pt x="546" y="80"/>
                  </a:moveTo>
                  <a:lnTo>
                    <a:pt x="551" y="42"/>
                  </a:lnTo>
                  <a:lnTo>
                    <a:pt x="594" y="45"/>
                  </a:lnTo>
                  <a:lnTo>
                    <a:pt x="589" y="82"/>
                  </a:lnTo>
                  <a:lnTo>
                    <a:pt x="546" y="80"/>
                  </a:lnTo>
                  <a:lnTo>
                    <a:pt x="546" y="80"/>
                  </a:lnTo>
                  <a:moveTo>
                    <a:pt x="464" y="73"/>
                  </a:moveTo>
                  <a:lnTo>
                    <a:pt x="466" y="35"/>
                  </a:lnTo>
                  <a:lnTo>
                    <a:pt x="509" y="37"/>
                  </a:lnTo>
                  <a:lnTo>
                    <a:pt x="506" y="78"/>
                  </a:lnTo>
                  <a:lnTo>
                    <a:pt x="464" y="73"/>
                  </a:lnTo>
                  <a:lnTo>
                    <a:pt x="464" y="73"/>
                  </a:lnTo>
                  <a:moveTo>
                    <a:pt x="379" y="66"/>
                  </a:moveTo>
                  <a:lnTo>
                    <a:pt x="383" y="28"/>
                  </a:lnTo>
                  <a:lnTo>
                    <a:pt x="424" y="30"/>
                  </a:lnTo>
                  <a:lnTo>
                    <a:pt x="421" y="71"/>
                  </a:lnTo>
                  <a:lnTo>
                    <a:pt x="379" y="66"/>
                  </a:lnTo>
                  <a:lnTo>
                    <a:pt x="379" y="66"/>
                  </a:lnTo>
                  <a:moveTo>
                    <a:pt x="296" y="59"/>
                  </a:moveTo>
                  <a:lnTo>
                    <a:pt x="298" y="21"/>
                  </a:lnTo>
                  <a:lnTo>
                    <a:pt x="341" y="26"/>
                  </a:lnTo>
                  <a:lnTo>
                    <a:pt x="338" y="63"/>
                  </a:lnTo>
                  <a:lnTo>
                    <a:pt x="296" y="59"/>
                  </a:lnTo>
                  <a:lnTo>
                    <a:pt x="296" y="59"/>
                  </a:lnTo>
                  <a:moveTo>
                    <a:pt x="211" y="52"/>
                  </a:moveTo>
                  <a:lnTo>
                    <a:pt x="215" y="14"/>
                  </a:lnTo>
                  <a:lnTo>
                    <a:pt x="256" y="19"/>
                  </a:lnTo>
                  <a:lnTo>
                    <a:pt x="253" y="56"/>
                  </a:lnTo>
                  <a:lnTo>
                    <a:pt x="211" y="52"/>
                  </a:lnTo>
                  <a:lnTo>
                    <a:pt x="211" y="52"/>
                  </a:lnTo>
                  <a:moveTo>
                    <a:pt x="128" y="47"/>
                  </a:moveTo>
                  <a:lnTo>
                    <a:pt x="130" y="7"/>
                  </a:lnTo>
                  <a:lnTo>
                    <a:pt x="173" y="11"/>
                  </a:lnTo>
                  <a:lnTo>
                    <a:pt x="171" y="49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43" y="40"/>
                  </a:moveTo>
                  <a:lnTo>
                    <a:pt x="48" y="0"/>
                  </a:lnTo>
                  <a:lnTo>
                    <a:pt x="85" y="42"/>
                  </a:lnTo>
                  <a:lnTo>
                    <a:pt x="43" y="40"/>
                  </a:lnTo>
                  <a:lnTo>
                    <a:pt x="43" y="40"/>
                  </a:lnTo>
                  <a:moveTo>
                    <a:pt x="0" y="35"/>
                  </a:moveTo>
                  <a:lnTo>
                    <a:pt x="0" y="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5696463" y="4939800"/>
              <a:ext cx="576172" cy="414725"/>
            </a:xfrm>
            <a:custGeom>
              <a:avLst/>
              <a:gdLst>
                <a:gd name="T0" fmla="*/ 295 w 329"/>
                <a:gd name="T1" fmla="*/ 24 h 237"/>
                <a:gd name="T2" fmla="*/ 295 w 329"/>
                <a:gd name="T3" fmla="*/ 24 h 237"/>
                <a:gd name="T4" fmla="*/ 274 w 329"/>
                <a:gd name="T5" fmla="*/ 57 h 237"/>
                <a:gd name="T6" fmla="*/ 265 w 329"/>
                <a:gd name="T7" fmla="*/ 44 h 237"/>
                <a:gd name="T8" fmla="*/ 280 w 329"/>
                <a:gd name="T9" fmla="*/ 34 h 237"/>
                <a:gd name="T10" fmla="*/ 274 w 329"/>
                <a:gd name="T11" fmla="*/ 57 h 237"/>
                <a:gd name="T12" fmla="*/ 245 w 329"/>
                <a:gd name="T13" fmla="*/ 77 h 237"/>
                <a:gd name="T14" fmla="*/ 236 w 329"/>
                <a:gd name="T15" fmla="*/ 64 h 237"/>
                <a:gd name="T16" fmla="*/ 250 w 329"/>
                <a:gd name="T17" fmla="*/ 54 h 237"/>
                <a:gd name="T18" fmla="*/ 260 w 329"/>
                <a:gd name="T19" fmla="*/ 67 h 237"/>
                <a:gd name="T20" fmla="*/ 245 w 329"/>
                <a:gd name="T21" fmla="*/ 77 h 237"/>
                <a:gd name="T22" fmla="*/ 215 w 329"/>
                <a:gd name="T23" fmla="*/ 97 h 237"/>
                <a:gd name="T24" fmla="*/ 206 w 329"/>
                <a:gd name="T25" fmla="*/ 84 h 237"/>
                <a:gd name="T26" fmla="*/ 221 w 329"/>
                <a:gd name="T27" fmla="*/ 74 h 237"/>
                <a:gd name="T28" fmla="*/ 230 w 329"/>
                <a:gd name="T29" fmla="*/ 87 h 237"/>
                <a:gd name="T30" fmla="*/ 215 w 329"/>
                <a:gd name="T31" fmla="*/ 97 h 237"/>
                <a:gd name="T32" fmla="*/ 186 w 329"/>
                <a:gd name="T33" fmla="*/ 117 h 237"/>
                <a:gd name="T34" fmla="*/ 177 w 329"/>
                <a:gd name="T35" fmla="*/ 104 h 237"/>
                <a:gd name="T36" fmla="*/ 191 w 329"/>
                <a:gd name="T37" fmla="*/ 94 h 237"/>
                <a:gd name="T38" fmla="*/ 201 w 329"/>
                <a:gd name="T39" fmla="*/ 107 h 237"/>
                <a:gd name="T40" fmla="*/ 186 w 329"/>
                <a:gd name="T41" fmla="*/ 117 h 237"/>
                <a:gd name="T42" fmla="*/ 156 w 329"/>
                <a:gd name="T43" fmla="*/ 137 h 237"/>
                <a:gd name="T44" fmla="*/ 147 w 329"/>
                <a:gd name="T45" fmla="*/ 124 h 237"/>
                <a:gd name="T46" fmla="*/ 162 w 329"/>
                <a:gd name="T47" fmla="*/ 114 h 237"/>
                <a:gd name="T48" fmla="*/ 171 w 329"/>
                <a:gd name="T49" fmla="*/ 127 h 237"/>
                <a:gd name="T50" fmla="*/ 156 w 329"/>
                <a:gd name="T51" fmla="*/ 137 h 237"/>
                <a:gd name="T52" fmla="*/ 127 w 329"/>
                <a:gd name="T53" fmla="*/ 157 h 237"/>
                <a:gd name="T54" fmla="*/ 118 w 329"/>
                <a:gd name="T55" fmla="*/ 144 h 237"/>
                <a:gd name="T56" fmla="*/ 132 w 329"/>
                <a:gd name="T57" fmla="*/ 134 h 237"/>
                <a:gd name="T58" fmla="*/ 142 w 329"/>
                <a:gd name="T59" fmla="*/ 147 h 237"/>
                <a:gd name="T60" fmla="*/ 127 w 329"/>
                <a:gd name="T61" fmla="*/ 157 h 237"/>
                <a:gd name="T62" fmla="*/ 97 w 329"/>
                <a:gd name="T63" fmla="*/ 177 h 237"/>
                <a:gd name="T64" fmla="*/ 88 w 329"/>
                <a:gd name="T65" fmla="*/ 164 h 237"/>
                <a:gd name="T66" fmla="*/ 103 w 329"/>
                <a:gd name="T67" fmla="*/ 154 h 237"/>
                <a:gd name="T68" fmla="*/ 112 w 329"/>
                <a:gd name="T69" fmla="*/ 167 h 237"/>
                <a:gd name="T70" fmla="*/ 97 w 329"/>
                <a:gd name="T71" fmla="*/ 177 h 237"/>
                <a:gd name="T72" fmla="*/ 68 w 329"/>
                <a:gd name="T73" fmla="*/ 197 h 237"/>
                <a:gd name="T74" fmla="*/ 59 w 329"/>
                <a:gd name="T75" fmla="*/ 184 h 237"/>
                <a:gd name="T76" fmla="*/ 73 w 329"/>
                <a:gd name="T77" fmla="*/ 174 h 237"/>
                <a:gd name="T78" fmla="*/ 83 w 329"/>
                <a:gd name="T79" fmla="*/ 187 h 237"/>
                <a:gd name="T80" fmla="*/ 68 w 329"/>
                <a:gd name="T81" fmla="*/ 197 h 237"/>
                <a:gd name="T82" fmla="*/ 38 w 329"/>
                <a:gd name="T83" fmla="*/ 217 h 237"/>
                <a:gd name="T84" fmla="*/ 29 w 329"/>
                <a:gd name="T85" fmla="*/ 204 h 237"/>
                <a:gd name="T86" fmla="*/ 44 w 329"/>
                <a:gd name="T87" fmla="*/ 194 h 237"/>
                <a:gd name="T88" fmla="*/ 53 w 329"/>
                <a:gd name="T89" fmla="*/ 207 h 237"/>
                <a:gd name="T90" fmla="*/ 38 w 329"/>
                <a:gd name="T91" fmla="*/ 217 h 237"/>
                <a:gd name="T92" fmla="*/ 9 w 329"/>
                <a:gd name="T93" fmla="*/ 237 h 237"/>
                <a:gd name="T94" fmla="*/ 0 w 329"/>
                <a:gd name="T95" fmla="*/ 224 h 237"/>
                <a:gd name="T96" fmla="*/ 14 w 329"/>
                <a:gd name="T97" fmla="*/ 214 h 237"/>
                <a:gd name="T98" fmla="*/ 24 w 329"/>
                <a:gd name="T99" fmla="*/ 227 h 237"/>
                <a:gd name="T100" fmla="*/ 9 w 329"/>
                <a:gd name="T10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9" h="237">
                  <a:moveTo>
                    <a:pt x="295" y="24"/>
                  </a:moveTo>
                  <a:cubicBezTo>
                    <a:pt x="329" y="0"/>
                    <a:pt x="317" y="57"/>
                    <a:pt x="295" y="24"/>
                  </a:cubicBezTo>
                  <a:close/>
                  <a:moveTo>
                    <a:pt x="274" y="57"/>
                  </a:moveTo>
                  <a:cubicBezTo>
                    <a:pt x="265" y="44"/>
                    <a:pt x="265" y="44"/>
                    <a:pt x="265" y="44"/>
                  </a:cubicBezTo>
                  <a:cubicBezTo>
                    <a:pt x="280" y="34"/>
                    <a:pt x="280" y="34"/>
                    <a:pt x="280" y="34"/>
                  </a:cubicBezTo>
                  <a:cubicBezTo>
                    <a:pt x="274" y="57"/>
                    <a:pt x="274" y="57"/>
                    <a:pt x="274" y="57"/>
                  </a:cubicBezTo>
                  <a:close/>
                  <a:moveTo>
                    <a:pt x="245" y="77"/>
                  </a:moveTo>
                  <a:cubicBezTo>
                    <a:pt x="236" y="64"/>
                    <a:pt x="236" y="64"/>
                    <a:pt x="236" y="6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60" y="67"/>
                    <a:pt x="260" y="67"/>
                    <a:pt x="260" y="67"/>
                  </a:cubicBezTo>
                  <a:cubicBezTo>
                    <a:pt x="245" y="77"/>
                    <a:pt x="245" y="77"/>
                    <a:pt x="245" y="77"/>
                  </a:cubicBezTo>
                  <a:close/>
                  <a:moveTo>
                    <a:pt x="215" y="97"/>
                  </a:moveTo>
                  <a:cubicBezTo>
                    <a:pt x="206" y="84"/>
                    <a:pt x="206" y="84"/>
                    <a:pt x="206" y="8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30" y="87"/>
                    <a:pt x="230" y="87"/>
                    <a:pt x="230" y="87"/>
                  </a:cubicBezTo>
                  <a:cubicBezTo>
                    <a:pt x="215" y="97"/>
                    <a:pt x="215" y="97"/>
                    <a:pt x="215" y="97"/>
                  </a:cubicBezTo>
                  <a:close/>
                  <a:moveTo>
                    <a:pt x="186" y="117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186" y="117"/>
                    <a:pt x="186" y="117"/>
                    <a:pt x="186" y="117"/>
                  </a:cubicBezTo>
                  <a:close/>
                  <a:moveTo>
                    <a:pt x="156" y="137"/>
                  </a:moveTo>
                  <a:cubicBezTo>
                    <a:pt x="147" y="124"/>
                    <a:pt x="147" y="124"/>
                    <a:pt x="147" y="12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56" y="137"/>
                    <a:pt x="156" y="137"/>
                    <a:pt x="156" y="137"/>
                  </a:cubicBezTo>
                  <a:close/>
                  <a:moveTo>
                    <a:pt x="127" y="157"/>
                  </a:moveTo>
                  <a:cubicBezTo>
                    <a:pt x="118" y="144"/>
                    <a:pt x="118" y="144"/>
                    <a:pt x="118" y="144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27" y="157"/>
                    <a:pt x="127" y="157"/>
                    <a:pt x="127" y="157"/>
                  </a:cubicBezTo>
                  <a:close/>
                  <a:moveTo>
                    <a:pt x="97" y="177"/>
                  </a:moveTo>
                  <a:cubicBezTo>
                    <a:pt x="88" y="164"/>
                    <a:pt x="88" y="164"/>
                    <a:pt x="88" y="164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97" y="177"/>
                    <a:pt x="97" y="177"/>
                    <a:pt x="97" y="177"/>
                  </a:cubicBezTo>
                  <a:close/>
                  <a:moveTo>
                    <a:pt x="68" y="197"/>
                  </a:moveTo>
                  <a:cubicBezTo>
                    <a:pt x="59" y="184"/>
                    <a:pt x="59" y="184"/>
                    <a:pt x="59" y="184"/>
                  </a:cubicBezTo>
                  <a:cubicBezTo>
                    <a:pt x="73" y="174"/>
                    <a:pt x="73" y="174"/>
                    <a:pt x="73" y="174"/>
                  </a:cubicBezTo>
                  <a:cubicBezTo>
                    <a:pt x="83" y="187"/>
                    <a:pt x="83" y="187"/>
                    <a:pt x="83" y="187"/>
                  </a:cubicBezTo>
                  <a:cubicBezTo>
                    <a:pt x="68" y="197"/>
                    <a:pt x="68" y="197"/>
                    <a:pt x="68" y="197"/>
                  </a:cubicBezTo>
                  <a:close/>
                  <a:moveTo>
                    <a:pt x="38" y="217"/>
                  </a:moveTo>
                  <a:cubicBezTo>
                    <a:pt x="29" y="204"/>
                    <a:pt x="29" y="204"/>
                    <a:pt x="29" y="204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53" y="207"/>
                    <a:pt x="53" y="207"/>
                    <a:pt x="53" y="207"/>
                  </a:cubicBezTo>
                  <a:cubicBezTo>
                    <a:pt x="38" y="217"/>
                    <a:pt x="38" y="217"/>
                    <a:pt x="38" y="217"/>
                  </a:cubicBezTo>
                  <a:close/>
                  <a:moveTo>
                    <a:pt x="9" y="237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24" y="227"/>
                    <a:pt x="24" y="227"/>
                    <a:pt x="24" y="227"/>
                  </a:cubicBezTo>
                  <a:lnTo>
                    <a:pt x="9" y="237"/>
                  </a:lnTo>
                  <a:close/>
                </a:path>
              </a:pathLst>
            </a:custGeom>
            <a:solidFill>
              <a:srgbClr val="9B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6878431" y="4992382"/>
              <a:ext cx="283643" cy="2851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Oval 46"/>
            <p:cNvSpPr>
              <a:spLocks noChangeArrowheads="1"/>
            </p:cNvSpPr>
            <p:nvPr/>
          </p:nvSpPr>
          <p:spPr bwMode="auto">
            <a:xfrm>
              <a:off x="6913978" y="5028670"/>
              <a:ext cx="211806" cy="2125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69"/>
            <p:cNvSpPr>
              <a:spLocks noEditPoints="1"/>
            </p:cNvSpPr>
            <p:nvPr/>
          </p:nvSpPr>
          <p:spPr bwMode="auto">
            <a:xfrm>
              <a:off x="6619227" y="2244827"/>
              <a:ext cx="511741" cy="513223"/>
            </a:xfrm>
            <a:custGeom>
              <a:avLst/>
              <a:gdLst>
                <a:gd name="T0" fmla="*/ 146 w 292"/>
                <a:gd name="T1" fmla="*/ 0 h 293"/>
                <a:gd name="T2" fmla="*/ 249 w 292"/>
                <a:gd name="T3" fmla="*/ 43 h 293"/>
                <a:gd name="T4" fmla="*/ 292 w 292"/>
                <a:gd name="T5" fmla="*/ 146 h 293"/>
                <a:gd name="T6" fmla="*/ 249 w 292"/>
                <a:gd name="T7" fmla="*/ 250 h 293"/>
                <a:gd name="T8" fmla="*/ 146 w 292"/>
                <a:gd name="T9" fmla="*/ 293 h 293"/>
                <a:gd name="T10" fmla="*/ 146 w 292"/>
                <a:gd name="T11" fmla="*/ 269 h 293"/>
                <a:gd name="T12" fmla="*/ 232 w 292"/>
                <a:gd name="T13" fmla="*/ 233 h 293"/>
                <a:gd name="T14" fmla="*/ 268 w 292"/>
                <a:gd name="T15" fmla="*/ 146 h 293"/>
                <a:gd name="T16" fmla="*/ 232 w 292"/>
                <a:gd name="T17" fmla="*/ 60 h 293"/>
                <a:gd name="T18" fmla="*/ 146 w 292"/>
                <a:gd name="T19" fmla="*/ 24 h 293"/>
                <a:gd name="T20" fmla="*/ 146 w 292"/>
                <a:gd name="T21" fmla="*/ 0 h 293"/>
                <a:gd name="T22" fmla="*/ 146 w 292"/>
                <a:gd name="T23" fmla="*/ 293 h 293"/>
                <a:gd name="T24" fmla="*/ 43 w 292"/>
                <a:gd name="T25" fmla="*/ 250 h 293"/>
                <a:gd name="T26" fmla="*/ 0 w 292"/>
                <a:gd name="T27" fmla="*/ 146 h 293"/>
                <a:gd name="T28" fmla="*/ 43 w 292"/>
                <a:gd name="T29" fmla="*/ 43 h 293"/>
                <a:gd name="T30" fmla="*/ 146 w 292"/>
                <a:gd name="T31" fmla="*/ 0 h 293"/>
                <a:gd name="T32" fmla="*/ 146 w 292"/>
                <a:gd name="T33" fmla="*/ 24 h 293"/>
                <a:gd name="T34" fmla="*/ 60 w 292"/>
                <a:gd name="T35" fmla="*/ 60 h 293"/>
                <a:gd name="T36" fmla="*/ 24 w 292"/>
                <a:gd name="T37" fmla="*/ 146 h 293"/>
                <a:gd name="T38" fmla="*/ 60 w 292"/>
                <a:gd name="T39" fmla="*/ 233 h 293"/>
                <a:gd name="T40" fmla="*/ 146 w 292"/>
                <a:gd name="T41" fmla="*/ 269 h 293"/>
                <a:gd name="T42" fmla="*/ 146 w 292"/>
                <a:gd name="T4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2" h="293">
                  <a:moveTo>
                    <a:pt x="146" y="0"/>
                  </a:moveTo>
                  <a:cubicBezTo>
                    <a:pt x="186" y="0"/>
                    <a:pt x="223" y="17"/>
                    <a:pt x="249" y="43"/>
                  </a:cubicBezTo>
                  <a:cubicBezTo>
                    <a:pt x="276" y="70"/>
                    <a:pt x="292" y="106"/>
                    <a:pt x="292" y="146"/>
                  </a:cubicBezTo>
                  <a:cubicBezTo>
                    <a:pt x="292" y="187"/>
                    <a:pt x="276" y="223"/>
                    <a:pt x="249" y="250"/>
                  </a:cubicBezTo>
                  <a:cubicBezTo>
                    <a:pt x="223" y="276"/>
                    <a:pt x="186" y="293"/>
                    <a:pt x="146" y="293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80" y="269"/>
                    <a:pt x="210" y="255"/>
                    <a:pt x="232" y="233"/>
                  </a:cubicBezTo>
                  <a:cubicBezTo>
                    <a:pt x="254" y="211"/>
                    <a:pt x="268" y="180"/>
                    <a:pt x="268" y="146"/>
                  </a:cubicBezTo>
                  <a:cubicBezTo>
                    <a:pt x="268" y="113"/>
                    <a:pt x="254" y="82"/>
                    <a:pt x="232" y="60"/>
                  </a:cubicBezTo>
                  <a:cubicBezTo>
                    <a:pt x="210" y="38"/>
                    <a:pt x="180" y="24"/>
                    <a:pt x="146" y="24"/>
                  </a:cubicBezTo>
                  <a:lnTo>
                    <a:pt x="146" y="0"/>
                  </a:lnTo>
                  <a:close/>
                  <a:moveTo>
                    <a:pt x="146" y="293"/>
                  </a:moveTo>
                  <a:cubicBezTo>
                    <a:pt x="106" y="293"/>
                    <a:pt x="69" y="276"/>
                    <a:pt x="43" y="250"/>
                  </a:cubicBezTo>
                  <a:cubicBezTo>
                    <a:pt x="16" y="223"/>
                    <a:pt x="0" y="187"/>
                    <a:pt x="0" y="146"/>
                  </a:cubicBezTo>
                  <a:cubicBezTo>
                    <a:pt x="0" y="106"/>
                    <a:pt x="16" y="70"/>
                    <a:pt x="43" y="43"/>
                  </a:cubicBezTo>
                  <a:cubicBezTo>
                    <a:pt x="69" y="17"/>
                    <a:pt x="106" y="0"/>
                    <a:pt x="146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12" y="24"/>
                    <a:pt x="82" y="38"/>
                    <a:pt x="60" y="60"/>
                  </a:cubicBezTo>
                  <a:cubicBezTo>
                    <a:pt x="38" y="82"/>
                    <a:pt x="24" y="113"/>
                    <a:pt x="24" y="146"/>
                  </a:cubicBezTo>
                  <a:cubicBezTo>
                    <a:pt x="24" y="180"/>
                    <a:pt x="38" y="211"/>
                    <a:pt x="60" y="233"/>
                  </a:cubicBezTo>
                  <a:cubicBezTo>
                    <a:pt x="82" y="255"/>
                    <a:pt x="112" y="269"/>
                    <a:pt x="146" y="269"/>
                  </a:cubicBezTo>
                  <a:lnTo>
                    <a:pt x="146" y="2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Oval 70"/>
            <p:cNvSpPr>
              <a:spLocks noChangeArrowheads="1"/>
            </p:cNvSpPr>
            <p:nvPr/>
          </p:nvSpPr>
          <p:spPr bwMode="auto">
            <a:xfrm>
              <a:off x="6640704" y="2265563"/>
              <a:ext cx="468787" cy="4710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71"/>
            <p:cNvSpPr>
              <a:spLocks noEditPoints="1"/>
            </p:cNvSpPr>
            <p:nvPr/>
          </p:nvSpPr>
          <p:spPr bwMode="auto">
            <a:xfrm>
              <a:off x="6724390" y="2473666"/>
              <a:ext cx="301416" cy="138488"/>
            </a:xfrm>
            <a:custGeom>
              <a:avLst/>
              <a:gdLst>
                <a:gd name="T0" fmla="*/ 362 w 407"/>
                <a:gd name="T1" fmla="*/ 26 h 187"/>
                <a:gd name="T2" fmla="*/ 336 w 407"/>
                <a:gd name="T3" fmla="*/ 187 h 187"/>
                <a:gd name="T4" fmla="*/ 343 w 407"/>
                <a:gd name="T5" fmla="*/ 26 h 187"/>
                <a:gd name="T6" fmla="*/ 352 w 407"/>
                <a:gd name="T7" fmla="*/ 79 h 187"/>
                <a:gd name="T8" fmla="*/ 336 w 407"/>
                <a:gd name="T9" fmla="*/ 135 h 187"/>
                <a:gd name="T10" fmla="*/ 308 w 407"/>
                <a:gd name="T11" fmla="*/ 187 h 187"/>
                <a:gd name="T12" fmla="*/ 308 w 407"/>
                <a:gd name="T13" fmla="*/ 187 h 187"/>
                <a:gd name="T14" fmla="*/ 326 w 407"/>
                <a:gd name="T15" fmla="*/ 62 h 187"/>
                <a:gd name="T16" fmla="*/ 317 w 407"/>
                <a:gd name="T17" fmla="*/ 114 h 187"/>
                <a:gd name="T18" fmla="*/ 308 w 407"/>
                <a:gd name="T19" fmla="*/ 187 h 187"/>
                <a:gd name="T20" fmla="*/ 308 w 407"/>
                <a:gd name="T21" fmla="*/ 0 h 187"/>
                <a:gd name="T22" fmla="*/ 282 w 407"/>
                <a:gd name="T23" fmla="*/ 114 h 187"/>
                <a:gd name="T24" fmla="*/ 291 w 407"/>
                <a:gd name="T25" fmla="*/ 26 h 187"/>
                <a:gd name="T26" fmla="*/ 282 w 407"/>
                <a:gd name="T27" fmla="*/ 187 h 187"/>
                <a:gd name="T28" fmla="*/ 282 w 407"/>
                <a:gd name="T29" fmla="*/ 0 h 187"/>
                <a:gd name="T30" fmla="*/ 256 w 407"/>
                <a:gd name="T31" fmla="*/ 62 h 187"/>
                <a:gd name="T32" fmla="*/ 265 w 407"/>
                <a:gd name="T33" fmla="*/ 114 h 187"/>
                <a:gd name="T34" fmla="*/ 256 w 407"/>
                <a:gd name="T35" fmla="*/ 187 h 187"/>
                <a:gd name="T36" fmla="*/ 256 w 407"/>
                <a:gd name="T37" fmla="*/ 0 h 187"/>
                <a:gd name="T38" fmla="*/ 230 w 407"/>
                <a:gd name="T39" fmla="*/ 114 h 187"/>
                <a:gd name="T40" fmla="*/ 237 w 407"/>
                <a:gd name="T41" fmla="*/ 26 h 187"/>
                <a:gd name="T42" fmla="*/ 230 w 407"/>
                <a:gd name="T43" fmla="*/ 187 h 187"/>
                <a:gd name="T44" fmla="*/ 230 w 407"/>
                <a:gd name="T45" fmla="*/ 0 h 187"/>
                <a:gd name="T46" fmla="*/ 201 w 407"/>
                <a:gd name="T47" fmla="*/ 62 h 187"/>
                <a:gd name="T48" fmla="*/ 211 w 407"/>
                <a:gd name="T49" fmla="*/ 114 h 187"/>
                <a:gd name="T50" fmla="*/ 201 w 407"/>
                <a:gd name="T51" fmla="*/ 187 h 187"/>
                <a:gd name="T52" fmla="*/ 201 w 407"/>
                <a:gd name="T53" fmla="*/ 0 h 187"/>
                <a:gd name="T54" fmla="*/ 175 w 407"/>
                <a:gd name="T55" fmla="*/ 114 h 187"/>
                <a:gd name="T56" fmla="*/ 185 w 407"/>
                <a:gd name="T57" fmla="*/ 26 h 187"/>
                <a:gd name="T58" fmla="*/ 175 w 407"/>
                <a:gd name="T59" fmla="*/ 187 h 187"/>
                <a:gd name="T60" fmla="*/ 175 w 407"/>
                <a:gd name="T61" fmla="*/ 0 h 187"/>
                <a:gd name="T62" fmla="*/ 149 w 407"/>
                <a:gd name="T63" fmla="*/ 62 h 187"/>
                <a:gd name="T64" fmla="*/ 159 w 407"/>
                <a:gd name="T65" fmla="*/ 114 h 187"/>
                <a:gd name="T66" fmla="*/ 149 w 407"/>
                <a:gd name="T67" fmla="*/ 187 h 187"/>
                <a:gd name="T68" fmla="*/ 149 w 407"/>
                <a:gd name="T69" fmla="*/ 0 h 187"/>
                <a:gd name="T70" fmla="*/ 123 w 407"/>
                <a:gd name="T71" fmla="*/ 114 h 187"/>
                <a:gd name="T72" fmla="*/ 130 w 407"/>
                <a:gd name="T73" fmla="*/ 26 h 187"/>
                <a:gd name="T74" fmla="*/ 123 w 407"/>
                <a:gd name="T75" fmla="*/ 187 h 187"/>
                <a:gd name="T76" fmla="*/ 123 w 407"/>
                <a:gd name="T77" fmla="*/ 0 h 187"/>
                <a:gd name="T78" fmla="*/ 95 w 407"/>
                <a:gd name="T79" fmla="*/ 62 h 187"/>
                <a:gd name="T80" fmla="*/ 104 w 407"/>
                <a:gd name="T81" fmla="*/ 114 h 187"/>
                <a:gd name="T82" fmla="*/ 95 w 407"/>
                <a:gd name="T83" fmla="*/ 187 h 187"/>
                <a:gd name="T84" fmla="*/ 95 w 407"/>
                <a:gd name="T85" fmla="*/ 0 h 187"/>
                <a:gd name="T86" fmla="*/ 69 w 407"/>
                <a:gd name="T87" fmla="*/ 114 h 187"/>
                <a:gd name="T88" fmla="*/ 78 w 407"/>
                <a:gd name="T89" fmla="*/ 26 h 187"/>
                <a:gd name="T90" fmla="*/ 69 w 407"/>
                <a:gd name="T91" fmla="*/ 187 h 187"/>
                <a:gd name="T92" fmla="*/ 69 w 407"/>
                <a:gd name="T93" fmla="*/ 114 h 187"/>
                <a:gd name="T94" fmla="*/ 69 w 407"/>
                <a:gd name="T95" fmla="*/ 0 h 187"/>
                <a:gd name="T96" fmla="*/ 43 w 407"/>
                <a:gd name="T97" fmla="*/ 62 h 187"/>
                <a:gd name="T98" fmla="*/ 26 w 407"/>
                <a:gd name="T99" fmla="*/ 62 h 187"/>
                <a:gd name="T100" fmla="*/ 0 w 407"/>
                <a:gd name="T10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87">
                  <a:moveTo>
                    <a:pt x="362" y="187"/>
                  </a:moveTo>
                  <a:lnTo>
                    <a:pt x="407" y="187"/>
                  </a:lnTo>
                  <a:lnTo>
                    <a:pt x="407" y="0"/>
                  </a:lnTo>
                  <a:lnTo>
                    <a:pt x="362" y="0"/>
                  </a:lnTo>
                  <a:lnTo>
                    <a:pt x="362" y="26"/>
                  </a:lnTo>
                  <a:lnTo>
                    <a:pt x="378" y="26"/>
                  </a:lnTo>
                  <a:lnTo>
                    <a:pt x="378" y="62"/>
                  </a:lnTo>
                  <a:lnTo>
                    <a:pt x="362" y="62"/>
                  </a:lnTo>
                  <a:lnTo>
                    <a:pt x="362" y="187"/>
                  </a:lnTo>
                  <a:close/>
                  <a:moveTo>
                    <a:pt x="336" y="187"/>
                  </a:moveTo>
                  <a:lnTo>
                    <a:pt x="362" y="187"/>
                  </a:lnTo>
                  <a:lnTo>
                    <a:pt x="362" y="62"/>
                  </a:lnTo>
                  <a:lnTo>
                    <a:pt x="343" y="62"/>
                  </a:lnTo>
                  <a:lnTo>
                    <a:pt x="343" y="26"/>
                  </a:lnTo>
                  <a:lnTo>
                    <a:pt x="343" y="26"/>
                  </a:lnTo>
                  <a:lnTo>
                    <a:pt x="362" y="26"/>
                  </a:lnTo>
                  <a:lnTo>
                    <a:pt x="362" y="0"/>
                  </a:lnTo>
                  <a:lnTo>
                    <a:pt x="336" y="0"/>
                  </a:lnTo>
                  <a:lnTo>
                    <a:pt x="336" y="79"/>
                  </a:lnTo>
                  <a:lnTo>
                    <a:pt x="352" y="7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36" y="114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71"/>
                  </a:lnTo>
                  <a:lnTo>
                    <a:pt x="336" y="171"/>
                  </a:lnTo>
                  <a:lnTo>
                    <a:pt x="336" y="171"/>
                  </a:lnTo>
                  <a:lnTo>
                    <a:pt x="336" y="187"/>
                  </a:lnTo>
                  <a:close/>
                  <a:moveTo>
                    <a:pt x="308" y="187"/>
                  </a:moveTo>
                  <a:lnTo>
                    <a:pt x="336" y="187"/>
                  </a:lnTo>
                  <a:lnTo>
                    <a:pt x="336" y="171"/>
                  </a:lnTo>
                  <a:lnTo>
                    <a:pt x="308" y="171"/>
                  </a:lnTo>
                  <a:lnTo>
                    <a:pt x="308" y="187"/>
                  </a:lnTo>
                  <a:lnTo>
                    <a:pt x="308" y="187"/>
                  </a:lnTo>
                  <a:close/>
                  <a:moveTo>
                    <a:pt x="336" y="0"/>
                  </a:moveTo>
                  <a:lnTo>
                    <a:pt x="308" y="0"/>
                  </a:lnTo>
                  <a:lnTo>
                    <a:pt x="308" y="26"/>
                  </a:lnTo>
                  <a:lnTo>
                    <a:pt x="326" y="26"/>
                  </a:lnTo>
                  <a:lnTo>
                    <a:pt x="326" y="62"/>
                  </a:lnTo>
                  <a:lnTo>
                    <a:pt x="308" y="62"/>
                  </a:lnTo>
                  <a:lnTo>
                    <a:pt x="308" y="135"/>
                  </a:lnTo>
                  <a:lnTo>
                    <a:pt x="336" y="135"/>
                  </a:lnTo>
                  <a:lnTo>
                    <a:pt x="336" y="114"/>
                  </a:lnTo>
                  <a:lnTo>
                    <a:pt x="317" y="114"/>
                  </a:lnTo>
                  <a:lnTo>
                    <a:pt x="317" y="79"/>
                  </a:lnTo>
                  <a:lnTo>
                    <a:pt x="336" y="79"/>
                  </a:lnTo>
                  <a:lnTo>
                    <a:pt x="336" y="0"/>
                  </a:lnTo>
                  <a:close/>
                  <a:moveTo>
                    <a:pt x="282" y="187"/>
                  </a:moveTo>
                  <a:lnTo>
                    <a:pt x="308" y="187"/>
                  </a:lnTo>
                  <a:lnTo>
                    <a:pt x="308" y="171"/>
                  </a:lnTo>
                  <a:lnTo>
                    <a:pt x="282" y="171"/>
                  </a:lnTo>
                  <a:lnTo>
                    <a:pt x="282" y="187"/>
                  </a:lnTo>
                  <a:lnTo>
                    <a:pt x="282" y="187"/>
                  </a:lnTo>
                  <a:close/>
                  <a:moveTo>
                    <a:pt x="308" y="0"/>
                  </a:moveTo>
                  <a:lnTo>
                    <a:pt x="282" y="0"/>
                  </a:lnTo>
                  <a:lnTo>
                    <a:pt x="282" y="79"/>
                  </a:lnTo>
                  <a:lnTo>
                    <a:pt x="300" y="79"/>
                  </a:lnTo>
                  <a:lnTo>
                    <a:pt x="300" y="114"/>
                  </a:lnTo>
                  <a:lnTo>
                    <a:pt x="282" y="114"/>
                  </a:lnTo>
                  <a:lnTo>
                    <a:pt x="282" y="135"/>
                  </a:lnTo>
                  <a:lnTo>
                    <a:pt x="308" y="135"/>
                  </a:lnTo>
                  <a:lnTo>
                    <a:pt x="308" y="62"/>
                  </a:lnTo>
                  <a:lnTo>
                    <a:pt x="291" y="62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308" y="26"/>
                  </a:lnTo>
                  <a:lnTo>
                    <a:pt x="308" y="0"/>
                  </a:lnTo>
                  <a:close/>
                  <a:moveTo>
                    <a:pt x="256" y="187"/>
                  </a:moveTo>
                  <a:lnTo>
                    <a:pt x="282" y="187"/>
                  </a:lnTo>
                  <a:lnTo>
                    <a:pt x="282" y="171"/>
                  </a:lnTo>
                  <a:lnTo>
                    <a:pt x="256" y="171"/>
                  </a:lnTo>
                  <a:lnTo>
                    <a:pt x="256" y="187"/>
                  </a:lnTo>
                  <a:lnTo>
                    <a:pt x="256" y="187"/>
                  </a:lnTo>
                  <a:close/>
                  <a:moveTo>
                    <a:pt x="282" y="0"/>
                  </a:moveTo>
                  <a:lnTo>
                    <a:pt x="256" y="0"/>
                  </a:lnTo>
                  <a:lnTo>
                    <a:pt x="256" y="26"/>
                  </a:lnTo>
                  <a:lnTo>
                    <a:pt x="272" y="26"/>
                  </a:lnTo>
                  <a:lnTo>
                    <a:pt x="272" y="62"/>
                  </a:lnTo>
                  <a:lnTo>
                    <a:pt x="256" y="62"/>
                  </a:lnTo>
                  <a:lnTo>
                    <a:pt x="256" y="135"/>
                  </a:lnTo>
                  <a:lnTo>
                    <a:pt x="282" y="135"/>
                  </a:lnTo>
                  <a:lnTo>
                    <a:pt x="282" y="114"/>
                  </a:lnTo>
                  <a:lnTo>
                    <a:pt x="265" y="114"/>
                  </a:lnTo>
                  <a:lnTo>
                    <a:pt x="265" y="114"/>
                  </a:lnTo>
                  <a:lnTo>
                    <a:pt x="265" y="79"/>
                  </a:lnTo>
                  <a:lnTo>
                    <a:pt x="282" y="79"/>
                  </a:lnTo>
                  <a:lnTo>
                    <a:pt x="282" y="0"/>
                  </a:lnTo>
                  <a:close/>
                  <a:moveTo>
                    <a:pt x="230" y="187"/>
                  </a:moveTo>
                  <a:lnTo>
                    <a:pt x="256" y="187"/>
                  </a:lnTo>
                  <a:lnTo>
                    <a:pt x="256" y="171"/>
                  </a:lnTo>
                  <a:lnTo>
                    <a:pt x="230" y="171"/>
                  </a:lnTo>
                  <a:lnTo>
                    <a:pt x="230" y="187"/>
                  </a:lnTo>
                  <a:lnTo>
                    <a:pt x="230" y="187"/>
                  </a:lnTo>
                  <a:close/>
                  <a:moveTo>
                    <a:pt x="256" y="0"/>
                  </a:moveTo>
                  <a:lnTo>
                    <a:pt x="230" y="0"/>
                  </a:lnTo>
                  <a:lnTo>
                    <a:pt x="230" y="79"/>
                  </a:lnTo>
                  <a:lnTo>
                    <a:pt x="246" y="79"/>
                  </a:lnTo>
                  <a:lnTo>
                    <a:pt x="246" y="114"/>
                  </a:lnTo>
                  <a:lnTo>
                    <a:pt x="230" y="114"/>
                  </a:lnTo>
                  <a:lnTo>
                    <a:pt x="230" y="135"/>
                  </a:lnTo>
                  <a:lnTo>
                    <a:pt x="256" y="135"/>
                  </a:lnTo>
                  <a:lnTo>
                    <a:pt x="256" y="62"/>
                  </a:lnTo>
                  <a:lnTo>
                    <a:pt x="237" y="62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56" y="26"/>
                  </a:lnTo>
                  <a:lnTo>
                    <a:pt x="256" y="0"/>
                  </a:lnTo>
                  <a:close/>
                  <a:moveTo>
                    <a:pt x="201" y="187"/>
                  </a:moveTo>
                  <a:lnTo>
                    <a:pt x="230" y="187"/>
                  </a:lnTo>
                  <a:lnTo>
                    <a:pt x="230" y="171"/>
                  </a:lnTo>
                  <a:lnTo>
                    <a:pt x="201" y="171"/>
                  </a:lnTo>
                  <a:lnTo>
                    <a:pt x="201" y="187"/>
                  </a:lnTo>
                  <a:lnTo>
                    <a:pt x="201" y="187"/>
                  </a:lnTo>
                  <a:close/>
                  <a:moveTo>
                    <a:pt x="230" y="0"/>
                  </a:moveTo>
                  <a:lnTo>
                    <a:pt x="201" y="0"/>
                  </a:lnTo>
                  <a:lnTo>
                    <a:pt x="201" y="26"/>
                  </a:lnTo>
                  <a:lnTo>
                    <a:pt x="220" y="26"/>
                  </a:lnTo>
                  <a:lnTo>
                    <a:pt x="220" y="62"/>
                  </a:lnTo>
                  <a:lnTo>
                    <a:pt x="201" y="62"/>
                  </a:lnTo>
                  <a:lnTo>
                    <a:pt x="201" y="135"/>
                  </a:lnTo>
                  <a:lnTo>
                    <a:pt x="230" y="135"/>
                  </a:lnTo>
                  <a:lnTo>
                    <a:pt x="230" y="114"/>
                  </a:lnTo>
                  <a:lnTo>
                    <a:pt x="211" y="114"/>
                  </a:lnTo>
                  <a:lnTo>
                    <a:pt x="211" y="114"/>
                  </a:lnTo>
                  <a:lnTo>
                    <a:pt x="211" y="79"/>
                  </a:lnTo>
                  <a:lnTo>
                    <a:pt x="230" y="79"/>
                  </a:lnTo>
                  <a:lnTo>
                    <a:pt x="230" y="0"/>
                  </a:lnTo>
                  <a:close/>
                  <a:moveTo>
                    <a:pt x="175" y="187"/>
                  </a:moveTo>
                  <a:lnTo>
                    <a:pt x="201" y="187"/>
                  </a:lnTo>
                  <a:lnTo>
                    <a:pt x="201" y="171"/>
                  </a:lnTo>
                  <a:lnTo>
                    <a:pt x="175" y="171"/>
                  </a:lnTo>
                  <a:lnTo>
                    <a:pt x="175" y="187"/>
                  </a:lnTo>
                  <a:lnTo>
                    <a:pt x="175" y="187"/>
                  </a:lnTo>
                  <a:close/>
                  <a:moveTo>
                    <a:pt x="201" y="0"/>
                  </a:moveTo>
                  <a:lnTo>
                    <a:pt x="175" y="0"/>
                  </a:lnTo>
                  <a:lnTo>
                    <a:pt x="175" y="79"/>
                  </a:lnTo>
                  <a:lnTo>
                    <a:pt x="194" y="79"/>
                  </a:lnTo>
                  <a:lnTo>
                    <a:pt x="194" y="114"/>
                  </a:lnTo>
                  <a:lnTo>
                    <a:pt x="175" y="114"/>
                  </a:lnTo>
                  <a:lnTo>
                    <a:pt x="175" y="135"/>
                  </a:lnTo>
                  <a:lnTo>
                    <a:pt x="201" y="135"/>
                  </a:lnTo>
                  <a:lnTo>
                    <a:pt x="201" y="62"/>
                  </a:lnTo>
                  <a:lnTo>
                    <a:pt x="185" y="62"/>
                  </a:lnTo>
                  <a:lnTo>
                    <a:pt x="185" y="26"/>
                  </a:lnTo>
                  <a:lnTo>
                    <a:pt x="185" y="26"/>
                  </a:lnTo>
                  <a:lnTo>
                    <a:pt x="201" y="26"/>
                  </a:lnTo>
                  <a:lnTo>
                    <a:pt x="201" y="0"/>
                  </a:lnTo>
                  <a:close/>
                  <a:moveTo>
                    <a:pt x="149" y="187"/>
                  </a:moveTo>
                  <a:lnTo>
                    <a:pt x="175" y="187"/>
                  </a:lnTo>
                  <a:lnTo>
                    <a:pt x="175" y="171"/>
                  </a:lnTo>
                  <a:lnTo>
                    <a:pt x="149" y="171"/>
                  </a:lnTo>
                  <a:lnTo>
                    <a:pt x="149" y="187"/>
                  </a:lnTo>
                  <a:lnTo>
                    <a:pt x="149" y="187"/>
                  </a:lnTo>
                  <a:close/>
                  <a:moveTo>
                    <a:pt x="175" y="0"/>
                  </a:moveTo>
                  <a:lnTo>
                    <a:pt x="149" y="0"/>
                  </a:lnTo>
                  <a:lnTo>
                    <a:pt x="149" y="26"/>
                  </a:lnTo>
                  <a:lnTo>
                    <a:pt x="166" y="26"/>
                  </a:lnTo>
                  <a:lnTo>
                    <a:pt x="166" y="62"/>
                  </a:lnTo>
                  <a:lnTo>
                    <a:pt x="149" y="62"/>
                  </a:lnTo>
                  <a:lnTo>
                    <a:pt x="149" y="135"/>
                  </a:lnTo>
                  <a:lnTo>
                    <a:pt x="175" y="135"/>
                  </a:lnTo>
                  <a:lnTo>
                    <a:pt x="175" y="114"/>
                  </a:lnTo>
                  <a:lnTo>
                    <a:pt x="159" y="114"/>
                  </a:lnTo>
                  <a:lnTo>
                    <a:pt x="159" y="114"/>
                  </a:lnTo>
                  <a:lnTo>
                    <a:pt x="159" y="79"/>
                  </a:lnTo>
                  <a:lnTo>
                    <a:pt x="175" y="79"/>
                  </a:lnTo>
                  <a:lnTo>
                    <a:pt x="175" y="0"/>
                  </a:lnTo>
                  <a:close/>
                  <a:moveTo>
                    <a:pt x="123" y="187"/>
                  </a:moveTo>
                  <a:lnTo>
                    <a:pt x="149" y="187"/>
                  </a:lnTo>
                  <a:lnTo>
                    <a:pt x="149" y="171"/>
                  </a:lnTo>
                  <a:lnTo>
                    <a:pt x="123" y="171"/>
                  </a:lnTo>
                  <a:lnTo>
                    <a:pt x="123" y="187"/>
                  </a:lnTo>
                  <a:lnTo>
                    <a:pt x="123" y="187"/>
                  </a:lnTo>
                  <a:close/>
                  <a:moveTo>
                    <a:pt x="149" y="0"/>
                  </a:moveTo>
                  <a:lnTo>
                    <a:pt x="123" y="0"/>
                  </a:lnTo>
                  <a:lnTo>
                    <a:pt x="123" y="79"/>
                  </a:lnTo>
                  <a:lnTo>
                    <a:pt x="140" y="79"/>
                  </a:lnTo>
                  <a:lnTo>
                    <a:pt x="140" y="114"/>
                  </a:lnTo>
                  <a:lnTo>
                    <a:pt x="123" y="114"/>
                  </a:lnTo>
                  <a:lnTo>
                    <a:pt x="123" y="135"/>
                  </a:lnTo>
                  <a:lnTo>
                    <a:pt x="149" y="135"/>
                  </a:lnTo>
                  <a:lnTo>
                    <a:pt x="149" y="62"/>
                  </a:lnTo>
                  <a:lnTo>
                    <a:pt x="130" y="6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49" y="26"/>
                  </a:lnTo>
                  <a:lnTo>
                    <a:pt x="149" y="0"/>
                  </a:lnTo>
                  <a:close/>
                  <a:moveTo>
                    <a:pt x="95" y="187"/>
                  </a:moveTo>
                  <a:lnTo>
                    <a:pt x="123" y="187"/>
                  </a:lnTo>
                  <a:lnTo>
                    <a:pt x="123" y="171"/>
                  </a:lnTo>
                  <a:lnTo>
                    <a:pt x="95" y="171"/>
                  </a:lnTo>
                  <a:lnTo>
                    <a:pt x="95" y="187"/>
                  </a:lnTo>
                  <a:lnTo>
                    <a:pt x="95" y="187"/>
                  </a:lnTo>
                  <a:close/>
                  <a:moveTo>
                    <a:pt x="123" y="0"/>
                  </a:moveTo>
                  <a:lnTo>
                    <a:pt x="95" y="0"/>
                  </a:lnTo>
                  <a:lnTo>
                    <a:pt x="95" y="26"/>
                  </a:lnTo>
                  <a:lnTo>
                    <a:pt x="114" y="26"/>
                  </a:lnTo>
                  <a:lnTo>
                    <a:pt x="114" y="62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23" y="135"/>
                  </a:lnTo>
                  <a:lnTo>
                    <a:pt x="123" y="114"/>
                  </a:lnTo>
                  <a:lnTo>
                    <a:pt x="104" y="114"/>
                  </a:lnTo>
                  <a:lnTo>
                    <a:pt x="104" y="114"/>
                  </a:lnTo>
                  <a:lnTo>
                    <a:pt x="104" y="79"/>
                  </a:lnTo>
                  <a:lnTo>
                    <a:pt x="123" y="79"/>
                  </a:lnTo>
                  <a:lnTo>
                    <a:pt x="123" y="0"/>
                  </a:lnTo>
                  <a:close/>
                  <a:moveTo>
                    <a:pt x="69" y="187"/>
                  </a:moveTo>
                  <a:lnTo>
                    <a:pt x="95" y="187"/>
                  </a:lnTo>
                  <a:lnTo>
                    <a:pt x="95" y="171"/>
                  </a:lnTo>
                  <a:lnTo>
                    <a:pt x="69" y="171"/>
                  </a:lnTo>
                  <a:lnTo>
                    <a:pt x="69" y="187"/>
                  </a:lnTo>
                  <a:lnTo>
                    <a:pt x="69" y="187"/>
                  </a:lnTo>
                  <a:close/>
                  <a:moveTo>
                    <a:pt x="95" y="0"/>
                  </a:moveTo>
                  <a:lnTo>
                    <a:pt x="69" y="0"/>
                  </a:lnTo>
                  <a:lnTo>
                    <a:pt x="69" y="79"/>
                  </a:lnTo>
                  <a:lnTo>
                    <a:pt x="88" y="79"/>
                  </a:lnTo>
                  <a:lnTo>
                    <a:pt x="88" y="114"/>
                  </a:lnTo>
                  <a:lnTo>
                    <a:pt x="69" y="114"/>
                  </a:lnTo>
                  <a:lnTo>
                    <a:pt x="69" y="135"/>
                  </a:lnTo>
                  <a:lnTo>
                    <a:pt x="95" y="135"/>
                  </a:lnTo>
                  <a:lnTo>
                    <a:pt x="95" y="62"/>
                  </a:lnTo>
                  <a:lnTo>
                    <a:pt x="78" y="62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95" y="26"/>
                  </a:lnTo>
                  <a:lnTo>
                    <a:pt x="95" y="0"/>
                  </a:lnTo>
                  <a:close/>
                  <a:moveTo>
                    <a:pt x="43" y="187"/>
                  </a:moveTo>
                  <a:lnTo>
                    <a:pt x="69" y="187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69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2" y="79"/>
                  </a:lnTo>
                  <a:lnTo>
                    <a:pt x="69" y="79"/>
                  </a:lnTo>
                  <a:lnTo>
                    <a:pt x="69" y="0"/>
                  </a:lnTo>
                  <a:lnTo>
                    <a:pt x="43" y="0"/>
                  </a:lnTo>
                  <a:lnTo>
                    <a:pt x="43" y="26"/>
                  </a:lnTo>
                  <a:lnTo>
                    <a:pt x="59" y="26"/>
                  </a:lnTo>
                  <a:lnTo>
                    <a:pt x="59" y="62"/>
                  </a:lnTo>
                  <a:lnTo>
                    <a:pt x="43" y="62"/>
                  </a:lnTo>
                  <a:lnTo>
                    <a:pt x="43" y="187"/>
                  </a:lnTo>
                  <a:close/>
                  <a:moveTo>
                    <a:pt x="0" y="187"/>
                  </a:moveTo>
                  <a:lnTo>
                    <a:pt x="43" y="187"/>
                  </a:lnTo>
                  <a:lnTo>
                    <a:pt x="43" y="62"/>
                  </a:lnTo>
                  <a:lnTo>
                    <a:pt x="26" y="6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43" y="2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6780674" y="2409236"/>
              <a:ext cx="173295" cy="42213"/>
            </a:xfrm>
            <a:custGeom>
              <a:avLst/>
              <a:gdLst>
                <a:gd name="T0" fmla="*/ 0 w 99"/>
                <a:gd name="T1" fmla="*/ 12 h 24"/>
                <a:gd name="T2" fmla="*/ 7 w 99"/>
                <a:gd name="T3" fmla="*/ 24 h 24"/>
                <a:gd name="T4" fmla="*/ 50 w 99"/>
                <a:gd name="T5" fmla="*/ 14 h 24"/>
                <a:gd name="T6" fmla="*/ 92 w 99"/>
                <a:gd name="T7" fmla="*/ 24 h 24"/>
                <a:gd name="T8" fmla="*/ 99 w 99"/>
                <a:gd name="T9" fmla="*/ 12 h 24"/>
                <a:gd name="T10" fmla="*/ 50 w 99"/>
                <a:gd name="T11" fmla="*/ 0 h 24"/>
                <a:gd name="T12" fmla="*/ 0 w 99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4">
                  <a:moveTo>
                    <a:pt x="0" y="12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9" y="18"/>
                    <a:pt x="34" y="14"/>
                    <a:pt x="50" y="14"/>
                  </a:cubicBezTo>
                  <a:cubicBezTo>
                    <a:pt x="65" y="14"/>
                    <a:pt x="80" y="18"/>
                    <a:pt x="92" y="24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5" y="4"/>
                    <a:pt x="68" y="0"/>
                    <a:pt x="50" y="0"/>
                  </a:cubicBezTo>
                  <a:cubicBezTo>
                    <a:pt x="32" y="0"/>
                    <a:pt x="14" y="4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6752532" y="2361839"/>
              <a:ext cx="231061" cy="48878"/>
            </a:xfrm>
            <a:custGeom>
              <a:avLst/>
              <a:gdLst>
                <a:gd name="T0" fmla="*/ 132 w 132"/>
                <a:gd name="T1" fmla="*/ 16 h 28"/>
                <a:gd name="T2" fmla="*/ 66 w 132"/>
                <a:gd name="T3" fmla="*/ 0 h 28"/>
                <a:gd name="T4" fmla="*/ 0 w 132"/>
                <a:gd name="T5" fmla="*/ 16 h 28"/>
                <a:gd name="T6" fmla="*/ 6 w 132"/>
                <a:gd name="T7" fmla="*/ 28 h 28"/>
                <a:gd name="T8" fmla="*/ 66 w 132"/>
                <a:gd name="T9" fmla="*/ 14 h 28"/>
                <a:gd name="T10" fmla="*/ 125 w 132"/>
                <a:gd name="T11" fmla="*/ 28 h 28"/>
                <a:gd name="T12" fmla="*/ 132 w 132"/>
                <a:gd name="T1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8">
                  <a:moveTo>
                    <a:pt x="132" y="16"/>
                  </a:moveTo>
                  <a:cubicBezTo>
                    <a:pt x="113" y="6"/>
                    <a:pt x="90" y="0"/>
                    <a:pt x="66" y="0"/>
                  </a:cubicBezTo>
                  <a:cubicBezTo>
                    <a:pt x="42" y="0"/>
                    <a:pt x="18" y="6"/>
                    <a:pt x="0" y="1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3" y="19"/>
                    <a:pt x="44" y="14"/>
                    <a:pt x="66" y="14"/>
                  </a:cubicBezTo>
                  <a:cubicBezTo>
                    <a:pt x="87" y="14"/>
                    <a:pt x="108" y="19"/>
                    <a:pt x="125" y="28"/>
                  </a:cubicBezTo>
                  <a:lnTo>
                    <a:pt x="13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74"/>
            <p:cNvSpPr>
              <a:spLocks noEditPoints="1"/>
            </p:cNvSpPr>
            <p:nvPr/>
          </p:nvSpPr>
          <p:spPr bwMode="auto">
            <a:xfrm>
              <a:off x="5206200" y="2255195"/>
              <a:ext cx="509519" cy="511001"/>
            </a:xfrm>
            <a:custGeom>
              <a:avLst/>
              <a:gdLst>
                <a:gd name="T0" fmla="*/ 146 w 291"/>
                <a:gd name="T1" fmla="*/ 0 h 292"/>
                <a:gd name="T2" fmla="*/ 249 w 291"/>
                <a:gd name="T3" fmla="*/ 43 h 292"/>
                <a:gd name="T4" fmla="*/ 291 w 291"/>
                <a:gd name="T5" fmla="*/ 146 h 292"/>
                <a:gd name="T6" fmla="*/ 249 w 291"/>
                <a:gd name="T7" fmla="*/ 249 h 292"/>
                <a:gd name="T8" fmla="*/ 146 w 291"/>
                <a:gd name="T9" fmla="*/ 292 h 292"/>
                <a:gd name="T10" fmla="*/ 146 w 291"/>
                <a:gd name="T11" fmla="*/ 268 h 292"/>
                <a:gd name="T12" fmla="*/ 232 w 291"/>
                <a:gd name="T13" fmla="*/ 232 h 292"/>
                <a:gd name="T14" fmla="*/ 267 w 291"/>
                <a:gd name="T15" fmla="*/ 146 h 292"/>
                <a:gd name="T16" fmla="*/ 232 w 291"/>
                <a:gd name="T17" fmla="*/ 60 h 292"/>
                <a:gd name="T18" fmla="*/ 146 w 291"/>
                <a:gd name="T19" fmla="*/ 24 h 292"/>
                <a:gd name="T20" fmla="*/ 146 w 291"/>
                <a:gd name="T21" fmla="*/ 0 h 292"/>
                <a:gd name="T22" fmla="*/ 146 w 291"/>
                <a:gd name="T23" fmla="*/ 292 h 292"/>
                <a:gd name="T24" fmla="*/ 43 w 291"/>
                <a:gd name="T25" fmla="*/ 249 h 292"/>
                <a:gd name="T26" fmla="*/ 0 w 291"/>
                <a:gd name="T27" fmla="*/ 146 h 292"/>
                <a:gd name="T28" fmla="*/ 43 w 291"/>
                <a:gd name="T29" fmla="*/ 43 h 292"/>
                <a:gd name="T30" fmla="*/ 146 w 291"/>
                <a:gd name="T31" fmla="*/ 0 h 292"/>
                <a:gd name="T32" fmla="*/ 146 w 291"/>
                <a:gd name="T33" fmla="*/ 24 h 292"/>
                <a:gd name="T34" fmla="*/ 60 w 291"/>
                <a:gd name="T35" fmla="*/ 60 h 292"/>
                <a:gd name="T36" fmla="*/ 24 w 291"/>
                <a:gd name="T37" fmla="*/ 146 h 292"/>
                <a:gd name="T38" fmla="*/ 60 w 291"/>
                <a:gd name="T39" fmla="*/ 232 h 292"/>
                <a:gd name="T40" fmla="*/ 146 w 291"/>
                <a:gd name="T41" fmla="*/ 268 h 292"/>
                <a:gd name="T42" fmla="*/ 146 w 291"/>
                <a:gd name="T4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1" h="292">
                  <a:moveTo>
                    <a:pt x="146" y="0"/>
                  </a:moveTo>
                  <a:cubicBezTo>
                    <a:pt x="186" y="0"/>
                    <a:pt x="222" y="17"/>
                    <a:pt x="249" y="43"/>
                  </a:cubicBezTo>
                  <a:cubicBezTo>
                    <a:pt x="275" y="69"/>
                    <a:pt x="291" y="106"/>
                    <a:pt x="291" y="146"/>
                  </a:cubicBezTo>
                  <a:cubicBezTo>
                    <a:pt x="291" y="186"/>
                    <a:pt x="275" y="223"/>
                    <a:pt x="249" y="249"/>
                  </a:cubicBezTo>
                  <a:cubicBezTo>
                    <a:pt x="222" y="276"/>
                    <a:pt x="186" y="292"/>
                    <a:pt x="146" y="292"/>
                  </a:cubicBezTo>
                  <a:cubicBezTo>
                    <a:pt x="146" y="268"/>
                    <a:pt x="146" y="268"/>
                    <a:pt x="146" y="268"/>
                  </a:cubicBezTo>
                  <a:cubicBezTo>
                    <a:pt x="179" y="268"/>
                    <a:pt x="210" y="254"/>
                    <a:pt x="232" y="232"/>
                  </a:cubicBezTo>
                  <a:cubicBezTo>
                    <a:pt x="254" y="210"/>
                    <a:pt x="267" y="180"/>
                    <a:pt x="267" y="146"/>
                  </a:cubicBezTo>
                  <a:cubicBezTo>
                    <a:pt x="267" y="113"/>
                    <a:pt x="254" y="82"/>
                    <a:pt x="232" y="60"/>
                  </a:cubicBezTo>
                  <a:cubicBezTo>
                    <a:pt x="210" y="38"/>
                    <a:pt x="179" y="24"/>
                    <a:pt x="146" y="24"/>
                  </a:cubicBezTo>
                  <a:lnTo>
                    <a:pt x="146" y="0"/>
                  </a:lnTo>
                  <a:close/>
                  <a:moveTo>
                    <a:pt x="146" y="292"/>
                  </a:moveTo>
                  <a:cubicBezTo>
                    <a:pt x="105" y="292"/>
                    <a:pt x="69" y="276"/>
                    <a:pt x="43" y="249"/>
                  </a:cubicBezTo>
                  <a:cubicBezTo>
                    <a:pt x="16" y="223"/>
                    <a:pt x="0" y="186"/>
                    <a:pt x="0" y="146"/>
                  </a:cubicBezTo>
                  <a:cubicBezTo>
                    <a:pt x="0" y="106"/>
                    <a:pt x="16" y="69"/>
                    <a:pt x="43" y="43"/>
                  </a:cubicBezTo>
                  <a:cubicBezTo>
                    <a:pt x="69" y="17"/>
                    <a:pt x="105" y="0"/>
                    <a:pt x="146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12" y="24"/>
                    <a:pt x="82" y="38"/>
                    <a:pt x="60" y="60"/>
                  </a:cubicBezTo>
                  <a:cubicBezTo>
                    <a:pt x="37" y="82"/>
                    <a:pt x="24" y="113"/>
                    <a:pt x="24" y="146"/>
                  </a:cubicBezTo>
                  <a:cubicBezTo>
                    <a:pt x="24" y="180"/>
                    <a:pt x="37" y="210"/>
                    <a:pt x="60" y="232"/>
                  </a:cubicBezTo>
                  <a:cubicBezTo>
                    <a:pt x="82" y="254"/>
                    <a:pt x="112" y="268"/>
                    <a:pt x="146" y="268"/>
                  </a:cubicBezTo>
                  <a:lnTo>
                    <a:pt x="146" y="2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Oval 75"/>
            <p:cNvSpPr>
              <a:spLocks noChangeArrowheads="1"/>
            </p:cNvSpPr>
            <p:nvPr/>
          </p:nvSpPr>
          <p:spPr bwMode="auto">
            <a:xfrm>
              <a:off x="5227676" y="2275932"/>
              <a:ext cx="467306" cy="4695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76"/>
            <p:cNvSpPr>
              <a:spLocks noEditPoints="1"/>
            </p:cNvSpPr>
            <p:nvPr/>
          </p:nvSpPr>
          <p:spPr bwMode="auto">
            <a:xfrm>
              <a:off x="5366164" y="2358136"/>
              <a:ext cx="190329" cy="306600"/>
            </a:xfrm>
            <a:custGeom>
              <a:avLst/>
              <a:gdLst>
                <a:gd name="T0" fmla="*/ 257 w 257"/>
                <a:gd name="T1" fmla="*/ 414 h 414"/>
                <a:gd name="T2" fmla="*/ 229 w 257"/>
                <a:gd name="T3" fmla="*/ 8 h 414"/>
                <a:gd name="T4" fmla="*/ 205 w 257"/>
                <a:gd name="T5" fmla="*/ 0 h 414"/>
                <a:gd name="T6" fmla="*/ 229 w 257"/>
                <a:gd name="T7" fmla="*/ 34 h 414"/>
                <a:gd name="T8" fmla="*/ 229 w 257"/>
                <a:gd name="T9" fmla="*/ 268 h 414"/>
                <a:gd name="T10" fmla="*/ 205 w 257"/>
                <a:gd name="T11" fmla="*/ 296 h 414"/>
                <a:gd name="T12" fmla="*/ 229 w 257"/>
                <a:gd name="T13" fmla="*/ 329 h 414"/>
                <a:gd name="T14" fmla="*/ 205 w 257"/>
                <a:gd name="T15" fmla="*/ 329 h 414"/>
                <a:gd name="T16" fmla="*/ 229 w 257"/>
                <a:gd name="T17" fmla="*/ 353 h 414"/>
                <a:gd name="T18" fmla="*/ 229 w 257"/>
                <a:gd name="T19" fmla="*/ 386 h 414"/>
                <a:gd name="T20" fmla="*/ 205 w 257"/>
                <a:gd name="T21" fmla="*/ 414 h 414"/>
                <a:gd name="T22" fmla="*/ 179 w 257"/>
                <a:gd name="T23" fmla="*/ 8 h 414"/>
                <a:gd name="T24" fmla="*/ 130 w 257"/>
                <a:gd name="T25" fmla="*/ 34 h 414"/>
                <a:gd name="T26" fmla="*/ 205 w 257"/>
                <a:gd name="T27" fmla="*/ 0 h 414"/>
                <a:gd name="T28" fmla="*/ 179 w 257"/>
                <a:gd name="T29" fmla="*/ 0 h 414"/>
                <a:gd name="T30" fmla="*/ 205 w 257"/>
                <a:gd name="T31" fmla="*/ 414 h 414"/>
                <a:gd name="T32" fmla="*/ 179 w 257"/>
                <a:gd name="T33" fmla="*/ 386 h 414"/>
                <a:gd name="T34" fmla="*/ 205 w 257"/>
                <a:gd name="T35" fmla="*/ 353 h 414"/>
                <a:gd name="T36" fmla="*/ 179 w 257"/>
                <a:gd name="T37" fmla="*/ 329 h 414"/>
                <a:gd name="T38" fmla="*/ 205 w 257"/>
                <a:gd name="T39" fmla="*/ 296 h 414"/>
                <a:gd name="T40" fmla="*/ 130 w 257"/>
                <a:gd name="T41" fmla="*/ 268 h 414"/>
                <a:gd name="T42" fmla="*/ 153 w 257"/>
                <a:gd name="T43" fmla="*/ 296 h 414"/>
                <a:gd name="T44" fmla="*/ 153 w 257"/>
                <a:gd name="T45" fmla="*/ 329 h 414"/>
                <a:gd name="T46" fmla="*/ 130 w 257"/>
                <a:gd name="T47" fmla="*/ 353 h 414"/>
                <a:gd name="T48" fmla="*/ 153 w 257"/>
                <a:gd name="T49" fmla="*/ 386 h 414"/>
                <a:gd name="T50" fmla="*/ 130 w 257"/>
                <a:gd name="T51" fmla="*/ 386 h 414"/>
                <a:gd name="T52" fmla="*/ 130 w 257"/>
                <a:gd name="T53" fmla="*/ 8 h 414"/>
                <a:gd name="T54" fmla="*/ 52 w 257"/>
                <a:gd name="T55" fmla="*/ 34 h 414"/>
                <a:gd name="T56" fmla="*/ 130 w 257"/>
                <a:gd name="T57" fmla="*/ 8 h 414"/>
                <a:gd name="T58" fmla="*/ 52 w 257"/>
                <a:gd name="T59" fmla="*/ 414 h 414"/>
                <a:gd name="T60" fmla="*/ 130 w 257"/>
                <a:gd name="T61" fmla="*/ 386 h 414"/>
                <a:gd name="T62" fmla="*/ 104 w 257"/>
                <a:gd name="T63" fmla="*/ 353 h 414"/>
                <a:gd name="T64" fmla="*/ 130 w 257"/>
                <a:gd name="T65" fmla="*/ 329 h 414"/>
                <a:gd name="T66" fmla="*/ 104 w 257"/>
                <a:gd name="T67" fmla="*/ 296 h 414"/>
                <a:gd name="T68" fmla="*/ 130 w 257"/>
                <a:gd name="T69" fmla="*/ 268 h 414"/>
                <a:gd name="T70" fmla="*/ 52 w 257"/>
                <a:gd name="T71" fmla="*/ 296 h 414"/>
                <a:gd name="T72" fmla="*/ 78 w 257"/>
                <a:gd name="T73" fmla="*/ 329 h 414"/>
                <a:gd name="T74" fmla="*/ 52 w 257"/>
                <a:gd name="T75" fmla="*/ 329 h 414"/>
                <a:gd name="T76" fmla="*/ 78 w 257"/>
                <a:gd name="T77" fmla="*/ 353 h 414"/>
                <a:gd name="T78" fmla="*/ 78 w 257"/>
                <a:gd name="T79" fmla="*/ 386 h 414"/>
                <a:gd name="T80" fmla="*/ 52 w 257"/>
                <a:gd name="T81" fmla="*/ 414 h 414"/>
                <a:gd name="T82" fmla="*/ 0 w 257"/>
                <a:gd name="T83" fmla="*/ 8 h 414"/>
                <a:gd name="T84" fmla="*/ 52 w 257"/>
                <a:gd name="T85" fmla="*/ 414 h 414"/>
                <a:gd name="T86" fmla="*/ 28 w 257"/>
                <a:gd name="T87" fmla="*/ 386 h 414"/>
                <a:gd name="T88" fmla="*/ 52 w 257"/>
                <a:gd name="T89" fmla="*/ 353 h 414"/>
                <a:gd name="T90" fmla="*/ 28 w 257"/>
                <a:gd name="T91" fmla="*/ 329 h 414"/>
                <a:gd name="T92" fmla="*/ 52 w 257"/>
                <a:gd name="T93" fmla="*/ 296 h 414"/>
                <a:gd name="T94" fmla="*/ 28 w 257"/>
                <a:gd name="T95" fmla="*/ 268 h 414"/>
                <a:gd name="T96" fmla="*/ 52 w 257"/>
                <a:gd name="T97" fmla="*/ 3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" h="414">
                  <a:moveTo>
                    <a:pt x="205" y="414"/>
                  </a:moveTo>
                  <a:lnTo>
                    <a:pt x="257" y="414"/>
                  </a:lnTo>
                  <a:lnTo>
                    <a:pt x="257" y="8"/>
                  </a:lnTo>
                  <a:lnTo>
                    <a:pt x="229" y="8"/>
                  </a:lnTo>
                  <a:lnTo>
                    <a:pt x="229" y="0"/>
                  </a:lnTo>
                  <a:lnTo>
                    <a:pt x="205" y="0"/>
                  </a:lnTo>
                  <a:lnTo>
                    <a:pt x="205" y="34"/>
                  </a:lnTo>
                  <a:lnTo>
                    <a:pt x="229" y="34"/>
                  </a:lnTo>
                  <a:lnTo>
                    <a:pt x="229" y="268"/>
                  </a:lnTo>
                  <a:lnTo>
                    <a:pt x="229" y="268"/>
                  </a:lnTo>
                  <a:lnTo>
                    <a:pt x="205" y="268"/>
                  </a:lnTo>
                  <a:lnTo>
                    <a:pt x="205" y="296"/>
                  </a:lnTo>
                  <a:lnTo>
                    <a:pt x="229" y="296"/>
                  </a:lnTo>
                  <a:lnTo>
                    <a:pt x="229" y="329"/>
                  </a:lnTo>
                  <a:lnTo>
                    <a:pt x="229" y="329"/>
                  </a:lnTo>
                  <a:lnTo>
                    <a:pt x="205" y="329"/>
                  </a:lnTo>
                  <a:lnTo>
                    <a:pt x="205" y="353"/>
                  </a:lnTo>
                  <a:lnTo>
                    <a:pt x="229" y="353"/>
                  </a:lnTo>
                  <a:lnTo>
                    <a:pt x="229" y="386"/>
                  </a:lnTo>
                  <a:lnTo>
                    <a:pt x="229" y="386"/>
                  </a:lnTo>
                  <a:lnTo>
                    <a:pt x="205" y="386"/>
                  </a:lnTo>
                  <a:lnTo>
                    <a:pt x="205" y="414"/>
                  </a:lnTo>
                  <a:close/>
                  <a:moveTo>
                    <a:pt x="179" y="0"/>
                  </a:moveTo>
                  <a:lnTo>
                    <a:pt x="179" y="8"/>
                  </a:lnTo>
                  <a:lnTo>
                    <a:pt x="130" y="8"/>
                  </a:lnTo>
                  <a:lnTo>
                    <a:pt x="130" y="34"/>
                  </a:lnTo>
                  <a:lnTo>
                    <a:pt x="205" y="34"/>
                  </a:lnTo>
                  <a:lnTo>
                    <a:pt x="205" y="0"/>
                  </a:lnTo>
                  <a:lnTo>
                    <a:pt x="179" y="0"/>
                  </a:lnTo>
                  <a:lnTo>
                    <a:pt x="179" y="0"/>
                  </a:lnTo>
                  <a:close/>
                  <a:moveTo>
                    <a:pt x="130" y="414"/>
                  </a:moveTo>
                  <a:lnTo>
                    <a:pt x="205" y="414"/>
                  </a:lnTo>
                  <a:lnTo>
                    <a:pt x="205" y="386"/>
                  </a:lnTo>
                  <a:lnTo>
                    <a:pt x="179" y="386"/>
                  </a:lnTo>
                  <a:lnTo>
                    <a:pt x="179" y="353"/>
                  </a:lnTo>
                  <a:lnTo>
                    <a:pt x="205" y="353"/>
                  </a:lnTo>
                  <a:lnTo>
                    <a:pt x="205" y="329"/>
                  </a:lnTo>
                  <a:lnTo>
                    <a:pt x="179" y="329"/>
                  </a:lnTo>
                  <a:lnTo>
                    <a:pt x="179" y="296"/>
                  </a:lnTo>
                  <a:lnTo>
                    <a:pt x="205" y="296"/>
                  </a:lnTo>
                  <a:lnTo>
                    <a:pt x="205" y="268"/>
                  </a:lnTo>
                  <a:lnTo>
                    <a:pt x="130" y="268"/>
                  </a:lnTo>
                  <a:lnTo>
                    <a:pt x="130" y="296"/>
                  </a:lnTo>
                  <a:lnTo>
                    <a:pt x="153" y="296"/>
                  </a:lnTo>
                  <a:lnTo>
                    <a:pt x="153" y="329"/>
                  </a:lnTo>
                  <a:lnTo>
                    <a:pt x="153" y="329"/>
                  </a:lnTo>
                  <a:lnTo>
                    <a:pt x="130" y="329"/>
                  </a:lnTo>
                  <a:lnTo>
                    <a:pt x="130" y="353"/>
                  </a:lnTo>
                  <a:lnTo>
                    <a:pt x="153" y="353"/>
                  </a:lnTo>
                  <a:lnTo>
                    <a:pt x="153" y="386"/>
                  </a:lnTo>
                  <a:lnTo>
                    <a:pt x="153" y="386"/>
                  </a:lnTo>
                  <a:lnTo>
                    <a:pt x="130" y="386"/>
                  </a:lnTo>
                  <a:lnTo>
                    <a:pt x="130" y="414"/>
                  </a:lnTo>
                  <a:close/>
                  <a:moveTo>
                    <a:pt x="130" y="8"/>
                  </a:moveTo>
                  <a:lnTo>
                    <a:pt x="52" y="8"/>
                  </a:lnTo>
                  <a:lnTo>
                    <a:pt x="52" y="34"/>
                  </a:lnTo>
                  <a:lnTo>
                    <a:pt x="130" y="34"/>
                  </a:lnTo>
                  <a:lnTo>
                    <a:pt x="130" y="8"/>
                  </a:lnTo>
                  <a:lnTo>
                    <a:pt x="130" y="8"/>
                  </a:lnTo>
                  <a:close/>
                  <a:moveTo>
                    <a:pt x="52" y="414"/>
                  </a:moveTo>
                  <a:lnTo>
                    <a:pt x="130" y="414"/>
                  </a:lnTo>
                  <a:lnTo>
                    <a:pt x="130" y="386"/>
                  </a:lnTo>
                  <a:lnTo>
                    <a:pt x="104" y="386"/>
                  </a:lnTo>
                  <a:lnTo>
                    <a:pt x="104" y="353"/>
                  </a:lnTo>
                  <a:lnTo>
                    <a:pt x="130" y="353"/>
                  </a:lnTo>
                  <a:lnTo>
                    <a:pt x="130" y="329"/>
                  </a:lnTo>
                  <a:lnTo>
                    <a:pt x="104" y="329"/>
                  </a:lnTo>
                  <a:lnTo>
                    <a:pt x="104" y="296"/>
                  </a:lnTo>
                  <a:lnTo>
                    <a:pt x="130" y="296"/>
                  </a:lnTo>
                  <a:lnTo>
                    <a:pt x="130" y="268"/>
                  </a:lnTo>
                  <a:lnTo>
                    <a:pt x="52" y="268"/>
                  </a:lnTo>
                  <a:lnTo>
                    <a:pt x="52" y="296"/>
                  </a:lnTo>
                  <a:lnTo>
                    <a:pt x="78" y="296"/>
                  </a:lnTo>
                  <a:lnTo>
                    <a:pt x="78" y="329"/>
                  </a:lnTo>
                  <a:lnTo>
                    <a:pt x="78" y="329"/>
                  </a:lnTo>
                  <a:lnTo>
                    <a:pt x="52" y="329"/>
                  </a:lnTo>
                  <a:lnTo>
                    <a:pt x="52" y="353"/>
                  </a:lnTo>
                  <a:lnTo>
                    <a:pt x="78" y="353"/>
                  </a:lnTo>
                  <a:lnTo>
                    <a:pt x="78" y="386"/>
                  </a:lnTo>
                  <a:lnTo>
                    <a:pt x="78" y="386"/>
                  </a:lnTo>
                  <a:lnTo>
                    <a:pt x="52" y="386"/>
                  </a:lnTo>
                  <a:lnTo>
                    <a:pt x="52" y="414"/>
                  </a:lnTo>
                  <a:close/>
                  <a:moveTo>
                    <a:pt x="52" y="8"/>
                  </a:moveTo>
                  <a:lnTo>
                    <a:pt x="0" y="8"/>
                  </a:lnTo>
                  <a:lnTo>
                    <a:pt x="0" y="414"/>
                  </a:lnTo>
                  <a:lnTo>
                    <a:pt x="52" y="414"/>
                  </a:lnTo>
                  <a:lnTo>
                    <a:pt x="52" y="386"/>
                  </a:lnTo>
                  <a:lnTo>
                    <a:pt x="28" y="386"/>
                  </a:lnTo>
                  <a:lnTo>
                    <a:pt x="28" y="353"/>
                  </a:lnTo>
                  <a:lnTo>
                    <a:pt x="52" y="353"/>
                  </a:lnTo>
                  <a:lnTo>
                    <a:pt x="52" y="329"/>
                  </a:lnTo>
                  <a:lnTo>
                    <a:pt x="28" y="329"/>
                  </a:lnTo>
                  <a:lnTo>
                    <a:pt x="28" y="296"/>
                  </a:lnTo>
                  <a:lnTo>
                    <a:pt x="52" y="296"/>
                  </a:lnTo>
                  <a:lnTo>
                    <a:pt x="52" y="268"/>
                  </a:lnTo>
                  <a:lnTo>
                    <a:pt x="28" y="268"/>
                  </a:lnTo>
                  <a:lnTo>
                    <a:pt x="28" y="34"/>
                  </a:lnTo>
                  <a:lnTo>
                    <a:pt x="52" y="34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77"/>
            <p:cNvSpPr>
              <a:spLocks noEditPoints="1"/>
            </p:cNvSpPr>
            <p:nvPr/>
          </p:nvSpPr>
          <p:spPr bwMode="auto">
            <a:xfrm>
              <a:off x="7013216" y="3018733"/>
              <a:ext cx="605795" cy="605795"/>
            </a:xfrm>
            <a:custGeom>
              <a:avLst/>
              <a:gdLst>
                <a:gd name="T0" fmla="*/ 173 w 346"/>
                <a:gd name="T1" fmla="*/ 0 h 346"/>
                <a:gd name="T2" fmla="*/ 296 w 346"/>
                <a:gd name="T3" fmla="*/ 50 h 346"/>
                <a:gd name="T4" fmla="*/ 346 w 346"/>
                <a:gd name="T5" fmla="*/ 173 h 346"/>
                <a:gd name="T6" fmla="*/ 296 w 346"/>
                <a:gd name="T7" fmla="*/ 295 h 346"/>
                <a:gd name="T8" fmla="*/ 173 w 346"/>
                <a:gd name="T9" fmla="*/ 346 h 346"/>
                <a:gd name="T10" fmla="*/ 173 w 346"/>
                <a:gd name="T11" fmla="*/ 322 h 346"/>
                <a:gd name="T12" fmla="*/ 279 w 346"/>
                <a:gd name="T13" fmla="*/ 278 h 346"/>
                <a:gd name="T14" fmla="*/ 322 w 346"/>
                <a:gd name="T15" fmla="*/ 173 h 346"/>
                <a:gd name="T16" fmla="*/ 279 w 346"/>
                <a:gd name="T17" fmla="*/ 67 h 346"/>
                <a:gd name="T18" fmla="*/ 173 w 346"/>
                <a:gd name="T19" fmla="*/ 24 h 346"/>
                <a:gd name="T20" fmla="*/ 173 w 346"/>
                <a:gd name="T21" fmla="*/ 0 h 346"/>
                <a:gd name="T22" fmla="*/ 173 w 346"/>
                <a:gd name="T23" fmla="*/ 346 h 346"/>
                <a:gd name="T24" fmla="*/ 51 w 346"/>
                <a:gd name="T25" fmla="*/ 295 h 346"/>
                <a:gd name="T26" fmla="*/ 0 w 346"/>
                <a:gd name="T27" fmla="*/ 173 h 346"/>
                <a:gd name="T28" fmla="*/ 51 w 346"/>
                <a:gd name="T29" fmla="*/ 50 h 346"/>
                <a:gd name="T30" fmla="*/ 173 w 346"/>
                <a:gd name="T31" fmla="*/ 0 h 346"/>
                <a:gd name="T32" fmla="*/ 173 w 346"/>
                <a:gd name="T33" fmla="*/ 24 h 346"/>
                <a:gd name="T34" fmla="*/ 68 w 346"/>
                <a:gd name="T35" fmla="*/ 67 h 346"/>
                <a:gd name="T36" fmla="*/ 24 w 346"/>
                <a:gd name="T37" fmla="*/ 173 h 346"/>
                <a:gd name="T38" fmla="*/ 68 w 346"/>
                <a:gd name="T39" fmla="*/ 278 h 346"/>
                <a:gd name="T40" fmla="*/ 173 w 346"/>
                <a:gd name="T41" fmla="*/ 322 h 346"/>
                <a:gd name="T42" fmla="*/ 173 w 346"/>
                <a:gd name="T43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221" y="0"/>
                    <a:pt x="264" y="19"/>
                    <a:pt x="296" y="50"/>
                  </a:cubicBezTo>
                  <a:cubicBezTo>
                    <a:pt x="327" y="82"/>
                    <a:pt x="346" y="125"/>
                    <a:pt x="346" y="173"/>
                  </a:cubicBezTo>
                  <a:cubicBezTo>
                    <a:pt x="346" y="221"/>
                    <a:pt x="327" y="264"/>
                    <a:pt x="296" y="295"/>
                  </a:cubicBezTo>
                  <a:cubicBezTo>
                    <a:pt x="264" y="327"/>
                    <a:pt x="221" y="346"/>
                    <a:pt x="173" y="346"/>
                  </a:cubicBezTo>
                  <a:cubicBezTo>
                    <a:pt x="173" y="322"/>
                    <a:pt x="173" y="322"/>
                    <a:pt x="173" y="322"/>
                  </a:cubicBezTo>
                  <a:cubicBezTo>
                    <a:pt x="214" y="322"/>
                    <a:pt x="252" y="305"/>
                    <a:pt x="279" y="278"/>
                  </a:cubicBezTo>
                  <a:cubicBezTo>
                    <a:pt x="306" y="251"/>
                    <a:pt x="322" y="214"/>
                    <a:pt x="322" y="173"/>
                  </a:cubicBezTo>
                  <a:cubicBezTo>
                    <a:pt x="322" y="132"/>
                    <a:pt x="306" y="94"/>
                    <a:pt x="279" y="67"/>
                  </a:cubicBezTo>
                  <a:cubicBezTo>
                    <a:pt x="252" y="40"/>
                    <a:pt x="214" y="24"/>
                    <a:pt x="173" y="24"/>
                  </a:cubicBezTo>
                  <a:lnTo>
                    <a:pt x="173" y="0"/>
                  </a:lnTo>
                  <a:close/>
                  <a:moveTo>
                    <a:pt x="173" y="346"/>
                  </a:moveTo>
                  <a:cubicBezTo>
                    <a:pt x="125" y="346"/>
                    <a:pt x="82" y="327"/>
                    <a:pt x="51" y="295"/>
                  </a:cubicBezTo>
                  <a:cubicBezTo>
                    <a:pt x="19" y="264"/>
                    <a:pt x="0" y="221"/>
                    <a:pt x="0" y="173"/>
                  </a:cubicBezTo>
                  <a:cubicBezTo>
                    <a:pt x="0" y="125"/>
                    <a:pt x="19" y="82"/>
                    <a:pt x="51" y="50"/>
                  </a:cubicBezTo>
                  <a:cubicBezTo>
                    <a:pt x="82" y="19"/>
                    <a:pt x="125" y="0"/>
                    <a:pt x="173" y="0"/>
                  </a:cubicBezTo>
                  <a:cubicBezTo>
                    <a:pt x="173" y="24"/>
                    <a:pt x="173" y="24"/>
                    <a:pt x="173" y="24"/>
                  </a:cubicBezTo>
                  <a:cubicBezTo>
                    <a:pt x="132" y="24"/>
                    <a:pt x="95" y="40"/>
                    <a:pt x="68" y="67"/>
                  </a:cubicBezTo>
                  <a:cubicBezTo>
                    <a:pt x="41" y="94"/>
                    <a:pt x="24" y="132"/>
                    <a:pt x="24" y="173"/>
                  </a:cubicBezTo>
                  <a:cubicBezTo>
                    <a:pt x="24" y="214"/>
                    <a:pt x="41" y="251"/>
                    <a:pt x="68" y="278"/>
                  </a:cubicBezTo>
                  <a:cubicBezTo>
                    <a:pt x="95" y="305"/>
                    <a:pt x="132" y="322"/>
                    <a:pt x="173" y="322"/>
                  </a:cubicBezTo>
                  <a:lnTo>
                    <a:pt x="173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78"/>
            <p:cNvSpPr>
              <a:spLocks noChangeArrowheads="1"/>
            </p:cNvSpPr>
            <p:nvPr/>
          </p:nvSpPr>
          <p:spPr bwMode="auto">
            <a:xfrm>
              <a:off x="7034693" y="3039470"/>
              <a:ext cx="563582" cy="5643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79"/>
            <p:cNvSpPr>
              <a:spLocks/>
            </p:cNvSpPr>
            <p:nvPr/>
          </p:nvSpPr>
          <p:spPr bwMode="auto">
            <a:xfrm>
              <a:off x="7141336" y="3353476"/>
              <a:ext cx="351776" cy="90351"/>
            </a:xfrm>
            <a:custGeom>
              <a:avLst/>
              <a:gdLst>
                <a:gd name="T0" fmla="*/ 310 w 475"/>
                <a:gd name="T1" fmla="*/ 63 h 122"/>
                <a:gd name="T2" fmla="*/ 165 w 475"/>
                <a:gd name="T3" fmla="*/ 63 h 122"/>
                <a:gd name="T4" fmla="*/ 165 w 475"/>
                <a:gd name="T5" fmla="*/ 0 h 122"/>
                <a:gd name="T6" fmla="*/ 0 w 475"/>
                <a:gd name="T7" fmla="*/ 0 h 122"/>
                <a:gd name="T8" fmla="*/ 0 w 475"/>
                <a:gd name="T9" fmla="*/ 122 h 122"/>
                <a:gd name="T10" fmla="*/ 475 w 475"/>
                <a:gd name="T11" fmla="*/ 122 h 122"/>
                <a:gd name="T12" fmla="*/ 475 w 475"/>
                <a:gd name="T13" fmla="*/ 0 h 122"/>
                <a:gd name="T14" fmla="*/ 310 w 475"/>
                <a:gd name="T15" fmla="*/ 0 h 122"/>
                <a:gd name="T16" fmla="*/ 310 w 475"/>
                <a:gd name="T17" fmla="*/ 6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122">
                  <a:moveTo>
                    <a:pt x="310" y="63"/>
                  </a:moveTo>
                  <a:lnTo>
                    <a:pt x="165" y="63"/>
                  </a:lnTo>
                  <a:lnTo>
                    <a:pt x="165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475" y="122"/>
                  </a:lnTo>
                  <a:lnTo>
                    <a:pt x="475" y="0"/>
                  </a:lnTo>
                  <a:lnTo>
                    <a:pt x="310" y="0"/>
                  </a:lnTo>
                  <a:lnTo>
                    <a:pt x="310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80"/>
            <p:cNvSpPr>
              <a:spLocks noChangeArrowheads="1"/>
            </p:cNvSpPr>
            <p:nvPr/>
          </p:nvSpPr>
          <p:spPr bwMode="auto">
            <a:xfrm>
              <a:off x="7282787" y="3353476"/>
              <a:ext cx="66652" cy="25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81"/>
            <p:cNvSpPr>
              <a:spLocks noEditPoints="1"/>
            </p:cNvSpPr>
            <p:nvPr/>
          </p:nvSpPr>
          <p:spPr bwMode="auto">
            <a:xfrm>
              <a:off x="7141336" y="3148335"/>
              <a:ext cx="351776" cy="183664"/>
            </a:xfrm>
            <a:custGeom>
              <a:avLst/>
              <a:gdLst>
                <a:gd name="T0" fmla="*/ 352 w 475"/>
                <a:gd name="T1" fmla="*/ 0 h 248"/>
                <a:gd name="T2" fmla="*/ 236 w 475"/>
                <a:gd name="T3" fmla="*/ 0 h 248"/>
                <a:gd name="T4" fmla="*/ 236 w 475"/>
                <a:gd name="T5" fmla="*/ 42 h 248"/>
                <a:gd name="T6" fmla="*/ 312 w 475"/>
                <a:gd name="T7" fmla="*/ 42 h 248"/>
                <a:gd name="T8" fmla="*/ 312 w 475"/>
                <a:gd name="T9" fmla="*/ 92 h 248"/>
                <a:gd name="T10" fmla="*/ 236 w 475"/>
                <a:gd name="T11" fmla="*/ 92 h 248"/>
                <a:gd name="T12" fmla="*/ 236 w 475"/>
                <a:gd name="T13" fmla="*/ 248 h 248"/>
                <a:gd name="T14" fmla="*/ 310 w 475"/>
                <a:gd name="T15" fmla="*/ 248 h 248"/>
                <a:gd name="T16" fmla="*/ 475 w 475"/>
                <a:gd name="T17" fmla="*/ 248 h 248"/>
                <a:gd name="T18" fmla="*/ 475 w 475"/>
                <a:gd name="T19" fmla="*/ 92 h 248"/>
                <a:gd name="T20" fmla="*/ 352 w 475"/>
                <a:gd name="T21" fmla="*/ 92 h 248"/>
                <a:gd name="T22" fmla="*/ 352 w 475"/>
                <a:gd name="T23" fmla="*/ 0 h 248"/>
                <a:gd name="T24" fmla="*/ 236 w 475"/>
                <a:gd name="T25" fmla="*/ 0 h 248"/>
                <a:gd name="T26" fmla="*/ 120 w 475"/>
                <a:gd name="T27" fmla="*/ 0 h 248"/>
                <a:gd name="T28" fmla="*/ 120 w 475"/>
                <a:gd name="T29" fmla="*/ 92 h 248"/>
                <a:gd name="T30" fmla="*/ 0 w 475"/>
                <a:gd name="T31" fmla="*/ 92 h 248"/>
                <a:gd name="T32" fmla="*/ 0 w 475"/>
                <a:gd name="T33" fmla="*/ 248 h 248"/>
                <a:gd name="T34" fmla="*/ 165 w 475"/>
                <a:gd name="T35" fmla="*/ 248 h 248"/>
                <a:gd name="T36" fmla="*/ 236 w 475"/>
                <a:gd name="T37" fmla="*/ 248 h 248"/>
                <a:gd name="T38" fmla="*/ 236 w 475"/>
                <a:gd name="T39" fmla="*/ 92 h 248"/>
                <a:gd name="T40" fmla="*/ 161 w 475"/>
                <a:gd name="T41" fmla="*/ 92 h 248"/>
                <a:gd name="T42" fmla="*/ 161 w 475"/>
                <a:gd name="T43" fmla="*/ 92 h 248"/>
                <a:gd name="T44" fmla="*/ 161 w 475"/>
                <a:gd name="T45" fmla="*/ 42 h 248"/>
                <a:gd name="T46" fmla="*/ 236 w 475"/>
                <a:gd name="T47" fmla="*/ 42 h 248"/>
                <a:gd name="T48" fmla="*/ 236 w 475"/>
                <a:gd name="T4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5" h="248">
                  <a:moveTo>
                    <a:pt x="352" y="0"/>
                  </a:moveTo>
                  <a:lnTo>
                    <a:pt x="236" y="0"/>
                  </a:lnTo>
                  <a:lnTo>
                    <a:pt x="236" y="42"/>
                  </a:lnTo>
                  <a:lnTo>
                    <a:pt x="312" y="42"/>
                  </a:lnTo>
                  <a:lnTo>
                    <a:pt x="312" y="92"/>
                  </a:lnTo>
                  <a:lnTo>
                    <a:pt x="236" y="92"/>
                  </a:lnTo>
                  <a:lnTo>
                    <a:pt x="236" y="248"/>
                  </a:lnTo>
                  <a:lnTo>
                    <a:pt x="310" y="248"/>
                  </a:lnTo>
                  <a:lnTo>
                    <a:pt x="475" y="248"/>
                  </a:lnTo>
                  <a:lnTo>
                    <a:pt x="475" y="92"/>
                  </a:lnTo>
                  <a:lnTo>
                    <a:pt x="352" y="92"/>
                  </a:lnTo>
                  <a:lnTo>
                    <a:pt x="352" y="0"/>
                  </a:lnTo>
                  <a:close/>
                  <a:moveTo>
                    <a:pt x="236" y="0"/>
                  </a:moveTo>
                  <a:lnTo>
                    <a:pt x="120" y="0"/>
                  </a:lnTo>
                  <a:lnTo>
                    <a:pt x="120" y="92"/>
                  </a:lnTo>
                  <a:lnTo>
                    <a:pt x="0" y="92"/>
                  </a:lnTo>
                  <a:lnTo>
                    <a:pt x="0" y="248"/>
                  </a:lnTo>
                  <a:lnTo>
                    <a:pt x="165" y="248"/>
                  </a:lnTo>
                  <a:lnTo>
                    <a:pt x="236" y="248"/>
                  </a:lnTo>
                  <a:lnTo>
                    <a:pt x="236" y="92"/>
                  </a:lnTo>
                  <a:lnTo>
                    <a:pt x="161" y="92"/>
                  </a:lnTo>
                  <a:lnTo>
                    <a:pt x="161" y="92"/>
                  </a:lnTo>
                  <a:lnTo>
                    <a:pt x="161" y="42"/>
                  </a:lnTo>
                  <a:lnTo>
                    <a:pt x="236" y="4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82"/>
            <p:cNvSpPr>
              <a:spLocks noEditPoints="1"/>
            </p:cNvSpPr>
            <p:nvPr/>
          </p:nvSpPr>
          <p:spPr bwMode="auto">
            <a:xfrm>
              <a:off x="4071629" y="2055238"/>
              <a:ext cx="339926" cy="338445"/>
            </a:xfrm>
            <a:custGeom>
              <a:avLst/>
              <a:gdLst>
                <a:gd name="T0" fmla="*/ 97 w 194"/>
                <a:gd name="T1" fmla="*/ 0 h 193"/>
                <a:gd name="T2" fmla="*/ 166 w 194"/>
                <a:gd name="T3" fmla="*/ 28 h 193"/>
                <a:gd name="T4" fmla="*/ 194 w 194"/>
                <a:gd name="T5" fmla="*/ 96 h 193"/>
                <a:gd name="T6" fmla="*/ 166 w 194"/>
                <a:gd name="T7" fmla="*/ 165 h 193"/>
                <a:gd name="T8" fmla="*/ 97 w 194"/>
                <a:gd name="T9" fmla="*/ 193 h 193"/>
                <a:gd name="T10" fmla="*/ 97 w 194"/>
                <a:gd name="T11" fmla="*/ 169 h 193"/>
                <a:gd name="T12" fmla="*/ 149 w 194"/>
                <a:gd name="T13" fmla="*/ 148 h 193"/>
                <a:gd name="T14" fmla="*/ 170 w 194"/>
                <a:gd name="T15" fmla="*/ 96 h 193"/>
                <a:gd name="T16" fmla="*/ 149 w 194"/>
                <a:gd name="T17" fmla="*/ 45 h 193"/>
                <a:gd name="T18" fmla="*/ 97 w 194"/>
                <a:gd name="T19" fmla="*/ 24 h 193"/>
                <a:gd name="T20" fmla="*/ 97 w 194"/>
                <a:gd name="T21" fmla="*/ 0 h 193"/>
                <a:gd name="T22" fmla="*/ 97 w 194"/>
                <a:gd name="T23" fmla="*/ 193 h 193"/>
                <a:gd name="T24" fmla="*/ 29 w 194"/>
                <a:gd name="T25" fmla="*/ 165 h 193"/>
                <a:gd name="T26" fmla="*/ 0 w 194"/>
                <a:gd name="T27" fmla="*/ 96 h 193"/>
                <a:gd name="T28" fmla="*/ 29 w 194"/>
                <a:gd name="T29" fmla="*/ 28 h 193"/>
                <a:gd name="T30" fmla="*/ 97 w 194"/>
                <a:gd name="T31" fmla="*/ 0 h 193"/>
                <a:gd name="T32" fmla="*/ 97 w 194"/>
                <a:gd name="T33" fmla="*/ 24 h 193"/>
                <a:gd name="T34" fmla="*/ 46 w 194"/>
                <a:gd name="T35" fmla="*/ 45 h 193"/>
                <a:gd name="T36" fmla="*/ 24 w 194"/>
                <a:gd name="T37" fmla="*/ 96 h 193"/>
                <a:gd name="T38" fmla="*/ 46 w 194"/>
                <a:gd name="T39" fmla="*/ 148 h 193"/>
                <a:gd name="T40" fmla="*/ 97 w 194"/>
                <a:gd name="T41" fmla="*/ 169 h 193"/>
                <a:gd name="T42" fmla="*/ 97 w 194"/>
                <a:gd name="T4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4" h="193">
                  <a:moveTo>
                    <a:pt x="97" y="0"/>
                  </a:moveTo>
                  <a:cubicBezTo>
                    <a:pt x="124" y="0"/>
                    <a:pt x="148" y="11"/>
                    <a:pt x="166" y="28"/>
                  </a:cubicBezTo>
                  <a:cubicBezTo>
                    <a:pt x="183" y="46"/>
                    <a:pt x="194" y="70"/>
                    <a:pt x="194" y="96"/>
                  </a:cubicBezTo>
                  <a:cubicBezTo>
                    <a:pt x="194" y="123"/>
                    <a:pt x="183" y="147"/>
                    <a:pt x="166" y="165"/>
                  </a:cubicBezTo>
                  <a:cubicBezTo>
                    <a:pt x="148" y="182"/>
                    <a:pt x="124" y="193"/>
                    <a:pt x="97" y="193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117" y="169"/>
                    <a:pt x="135" y="161"/>
                    <a:pt x="149" y="148"/>
                  </a:cubicBezTo>
                  <a:cubicBezTo>
                    <a:pt x="162" y="135"/>
                    <a:pt x="170" y="117"/>
                    <a:pt x="170" y="96"/>
                  </a:cubicBezTo>
                  <a:cubicBezTo>
                    <a:pt x="170" y="76"/>
                    <a:pt x="162" y="58"/>
                    <a:pt x="149" y="45"/>
                  </a:cubicBezTo>
                  <a:cubicBezTo>
                    <a:pt x="135" y="32"/>
                    <a:pt x="117" y="24"/>
                    <a:pt x="97" y="24"/>
                  </a:cubicBezTo>
                  <a:lnTo>
                    <a:pt x="97" y="0"/>
                  </a:lnTo>
                  <a:close/>
                  <a:moveTo>
                    <a:pt x="97" y="193"/>
                  </a:moveTo>
                  <a:cubicBezTo>
                    <a:pt x="70" y="193"/>
                    <a:pt x="46" y="182"/>
                    <a:pt x="29" y="165"/>
                  </a:cubicBezTo>
                  <a:cubicBezTo>
                    <a:pt x="11" y="147"/>
                    <a:pt x="0" y="123"/>
                    <a:pt x="0" y="96"/>
                  </a:cubicBezTo>
                  <a:cubicBezTo>
                    <a:pt x="0" y="70"/>
                    <a:pt x="11" y="46"/>
                    <a:pt x="29" y="28"/>
                  </a:cubicBezTo>
                  <a:cubicBezTo>
                    <a:pt x="46" y="11"/>
                    <a:pt x="70" y="0"/>
                    <a:pt x="97" y="0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77" y="24"/>
                    <a:pt x="59" y="32"/>
                    <a:pt x="46" y="45"/>
                  </a:cubicBezTo>
                  <a:cubicBezTo>
                    <a:pt x="32" y="58"/>
                    <a:pt x="24" y="76"/>
                    <a:pt x="24" y="96"/>
                  </a:cubicBezTo>
                  <a:cubicBezTo>
                    <a:pt x="24" y="117"/>
                    <a:pt x="32" y="135"/>
                    <a:pt x="46" y="148"/>
                  </a:cubicBezTo>
                  <a:cubicBezTo>
                    <a:pt x="59" y="161"/>
                    <a:pt x="77" y="169"/>
                    <a:pt x="97" y="169"/>
                  </a:cubicBezTo>
                  <a:lnTo>
                    <a:pt x="97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Oval 83"/>
            <p:cNvSpPr>
              <a:spLocks noChangeArrowheads="1"/>
            </p:cNvSpPr>
            <p:nvPr/>
          </p:nvSpPr>
          <p:spPr bwMode="auto">
            <a:xfrm>
              <a:off x="4093107" y="2076715"/>
              <a:ext cx="297714" cy="2954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84"/>
            <p:cNvSpPr>
              <a:spLocks/>
            </p:cNvSpPr>
            <p:nvPr/>
          </p:nvSpPr>
          <p:spPr bwMode="auto">
            <a:xfrm>
              <a:off x="4145687" y="2116706"/>
              <a:ext cx="192551" cy="197735"/>
            </a:xfrm>
            <a:custGeom>
              <a:avLst/>
              <a:gdLst>
                <a:gd name="T0" fmla="*/ 55 w 110"/>
                <a:gd name="T1" fmla="*/ 0 h 113"/>
                <a:gd name="T2" fmla="*/ 43 w 110"/>
                <a:gd name="T3" fmla="*/ 24 h 113"/>
                <a:gd name="T4" fmla="*/ 43 w 110"/>
                <a:gd name="T5" fmla="*/ 41 h 113"/>
                <a:gd name="T6" fmla="*/ 0 w 110"/>
                <a:gd name="T7" fmla="*/ 60 h 113"/>
                <a:gd name="T8" fmla="*/ 0 w 110"/>
                <a:gd name="T9" fmla="*/ 72 h 113"/>
                <a:gd name="T10" fmla="*/ 43 w 110"/>
                <a:gd name="T11" fmla="*/ 63 h 113"/>
                <a:gd name="T12" fmla="*/ 43 w 110"/>
                <a:gd name="T13" fmla="*/ 87 h 113"/>
                <a:gd name="T14" fmla="*/ 25 w 110"/>
                <a:gd name="T15" fmla="*/ 101 h 113"/>
                <a:gd name="T16" fmla="*/ 25 w 110"/>
                <a:gd name="T17" fmla="*/ 113 h 113"/>
                <a:gd name="T18" fmla="*/ 55 w 110"/>
                <a:gd name="T19" fmla="*/ 102 h 113"/>
                <a:gd name="T20" fmla="*/ 85 w 110"/>
                <a:gd name="T21" fmla="*/ 113 h 113"/>
                <a:gd name="T22" fmla="*/ 85 w 110"/>
                <a:gd name="T23" fmla="*/ 101 h 113"/>
                <a:gd name="T24" fmla="*/ 68 w 110"/>
                <a:gd name="T25" fmla="*/ 87 h 113"/>
                <a:gd name="T26" fmla="*/ 68 w 110"/>
                <a:gd name="T27" fmla="*/ 63 h 113"/>
                <a:gd name="T28" fmla="*/ 110 w 110"/>
                <a:gd name="T29" fmla="*/ 72 h 113"/>
                <a:gd name="T30" fmla="*/ 110 w 110"/>
                <a:gd name="T31" fmla="*/ 60 h 113"/>
                <a:gd name="T32" fmla="*/ 68 w 110"/>
                <a:gd name="T33" fmla="*/ 41 h 113"/>
                <a:gd name="T34" fmla="*/ 68 w 110"/>
                <a:gd name="T35" fmla="*/ 24 h 113"/>
                <a:gd name="T36" fmla="*/ 55 w 110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13">
                  <a:moveTo>
                    <a:pt x="55" y="0"/>
                  </a:moveTo>
                  <a:cubicBezTo>
                    <a:pt x="49" y="0"/>
                    <a:pt x="43" y="17"/>
                    <a:pt x="43" y="24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7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85"/>
            <p:cNvSpPr>
              <a:spLocks noEditPoints="1"/>
            </p:cNvSpPr>
            <p:nvPr/>
          </p:nvSpPr>
          <p:spPr bwMode="auto">
            <a:xfrm>
              <a:off x="8210735" y="3403835"/>
              <a:ext cx="401395" cy="401395"/>
            </a:xfrm>
            <a:custGeom>
              <a:avLst/>
              <a:gdLst>
                <a:gd name="T0" fmla="*/ 114 w 229"/>
                <a:gd name="T1" fmla="*/ 0 h 229"/>
                <a:gd name="T2" fmla="*/ 195 w 229"/>
                <a:gd name="T3" fmla="*/ 34 h 229"/>
                <a:gd name="T4" fmla="*/ 229 w 229"/>
                <a:gd name="T5" fmla="*/ 115 h 229"/>
                <a:gd name="T6" fmla="*/ 195 w 229"/>
                <a:gd name="T7" fmla="*/ 196 h 229"/>
                <a:gd name="T8" fmla="*/ 114 w 229"/>
                <a:gd name="T9" fmla="*/ 229 h 229"/>
                <a:gd name="T10" fmla="*/ 114 w 229"/>
                <a:gd name="T11" fmla="*/ 205 h 229"/>
                <a:gd name="T12" fmla="*/ 178 w 229"/>
                <a:gd name="T13" fmla="*/ 179 h 229"/>
                <a:gd name="T14" fmla="*/ 205 w 229"/>
                <a:gd name="T15" fmla="*/ 115 h 229"/>
                <a:gd name="T16" fmla="*/ 178 w 229"/>
                <a:gd name="T17" fmla="*/ 51 h 229"/>
                <a:gd name="T18" fmla="*/ 114 w 229"/>
                <a:gd name="T19" fmla="*/ 24 h 229"/>
                <a:gd name="T20" fmla="*/ 114 w 229"/>
                <a:gd name="T21" fmla="*/ 0 h 229"/>
                <a:gd name="T22" fmla="*/ 114 w 229"/>
                <a:gd name="T23" fmla="*/ 229 h 229"/>
                <a:gd name="T24" fmla="*/ 33 w 229"/>
                <a:gd name="T25" fmla="*/ 196 h 229"/>
                <a:gd name="T26" fmla="*/ 0 w 229"/>
                <a:gd name="T27" fmla="*/ 115 h 229"/>
                <a:gd name="T28" fmla="*/ 33 w 229"/>
                <a:gd name="T29" fmla="*/ 34 h 229"/>
                <a:gd name="T30" fmla="*/ 114 w 229"/>
                <a:gd name="T31" fmla="*/ 0 h 229"/>
                <a:gd name="T32" fmla="*/ 114 w 229"/>
                <a:gd name="T33" fmla="*/ 24 h 229"/>
                <a:gd name="T34" fmla="*/ 50 w 229"/>
                <a:gd name="T35" fmla="*/ 51 h 229"/>
                <a:gd name="T36" fmla="*/ 24 w 229"/>
                <a:gd name="T37" fmla="*/ 115 h 229"/>
                <a:gd name="T38" fmla="*/ 50 w 229"/>
                <a:gd name="T39" fmla="*/ 179 h 229"/>
                <a:gd name="T40" fmla="*/ 114 w 229"/>
                <a:gd name="T41" fmla="*/ 205 h 229"/>
                <a:gd name="T42" fmla="*/ 114 w 229"/>
                <a:gd name="T4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9" h="229">
                  <a:moveTo>
                    <a:pt x="114" y="0"/>
                  </a:moveTo>
                  <a:cubicBezTo>
                    <a:pt x="146" y="0"/>
                    <a:pt x="174" y="13"/>
                    <a:pt x="195" y="34"/>
                  </a:cubicBezTo>
                  <a:cubicBezTo>
                    <a:pt x="216" y="55"/>
                    <a:pt x="229" y="83"/>
                    <a:pt x="229" y="115"/>
                  </a:cubicBezTo>
                  <a:cubicBezTo>
                    <a:pt x="229" y="146"/>
                    <a:pt x="216" y="175"/>
                    <a:pt x="195" y="196"/>
                  </a:cubicBezTo>
                  <a:cubicBezTo>
                    <a:pt x="174" y="216"/>
                    <a:pt x="146" y="229"/>
                    <a:pt x="114" y="229"/>
                  </a:cubicBezTo>
                  <a:cubicBezTo>
                    <a:pt x="114" y="205"/>
                    <a:pt x="114" y="205"/>
                    <a:pt x="114" y="205"/>
                  </a:cubicBezTo>
                  <a:cubicBezTo>
                    <a:pt x="139" y="205"/>
                    <a:pt x="162" y="195"/>
                    <a:pt x="178" y="179"/>
                  </a:cubicBezTo>
                  <a:cubicBezTo>
                    <a:pt x="195" y="162"/>
                    <a:pt x="205" y="140"/>
                    <a:pt x="205" y="115"/>
                  </a:cubicBezTo>
                  <a:cubicBezTo>
                    <a:pt x="205" y="90"/>
                    <a:pt x="195" y="67"/>
                    <a:pt x="178" y="51"/>
                  </a:cubicBezTo>
                  <a:cubicBezTo>
                    <a:pt x="162" y="35"/>
                    <a:pt x="139" y="24"/>
                    <a:pt x="114" y="24"/>
                  </a:cubicBezTo>
                  <a:lnTo>
                    <a:pt x="114" y="0"/>
                  </a:lnTo>
                  <a:close/>
                  <a:moveTo>
                    <a:pt x="114" y="229"/>
                  </a:moveTo>
                  <a:cubicBezTo>
                    <a:pt x="83" y="229"/>
                    <a:pt x="54" y="216"/>
                    <a:pt x="33" y="196"/>
                  </a:cubicBezTo>
                  <a:cubicBezTo>
                    <a:pt x="13" y="175"/>
                    <a:pt x="0" y="146"/>
                    <a:pt x="0" y="115"/>
                  </a:cubicBezTo>
                  <a:cubicBezTo>
                    <a:pt x="0" y="83"/>
                    <a:pt x="13" y="55"/>
                    <a:pt x="33" y="34"/>
                  </a:cubicBezTo>
                  <a:cubicBezTo>
                    <a:pt x="54" y="13"/>
                    <a:pt x="83" y="0"/>
                    <a:pt x="114" y="0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89" y="24"/>
                    <a:pt x="67" y="35"/>
                    <a:pt x="50" y="51"/>
                  </a:cubicBezTo>
                  <a:cubicBezTo>
                    <a:pt x="34" y="67"/>
                    <a:pt x="24" y="90"/>
                    <a:pt x="24" y="115"/>
                  </a:cubicBezTo>
                  <a:cubicBezTo>
                    <a:pt x="24" y="140"/>
                    <a:pt x="34" y="162"/>
                    <a:pt x="50" y="179"/>
                  </a:cubicBezTo>
                  <a:cubicBezTo>
                    <a:pt x="67" y="195"/>
                    <a:pt x="89" y="205"/>
                    <a:pt x="114" y="205"/>
                  </a:cubicBezTo>
                  <a:lnTo>
                    <a:pt x="114" y="2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Oval 86"/>
            <p:cNvSpPr>
              <a:spLocks noChangeArrowheads="1"/>
            </p:cNvSpPr>
            <p:nvPr/>
          </p:nvSpPr>
          <p:spPr bwMode="auto">
            <a:xfrm>
              <a:off x="8232212" y="3424572"/>
              <a:ext cx="358441" cy="359182"/>
            </a:xfrm>
            <a:prstGeom prst="ellipse">
              <a:avLst/>
            </a:pr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87"/>
            <p:cNvSpPr>
              <a:spLocks noEditPoints="1"/>
            </p:cNvSpPr>
            <p:nvPr/>
          </p:nvSpPr>
          <p:spPr bwMode="auto">
            <a:xfrm>
              <a:off x="7829337" y="2124113"/>
              <a:ext cx="513223" cy="512482"/>
            </a:xfrm>
            <a:custGeom>
              <a:avLst/>
              <a:gdLst>
                <a:gd name="T0" fmla="*/ 146 w 293"/>
                <a:gd name="T1" fmla="*/ 0 h 293"/>
                <a:gd name="T2" fmla="*/ 250 w 293"/>
                <a:gd name="T3" fmla="*/ 43 h 293"/>
                <a:gd name="T4" fmla="*/ 293 w 293"/>
                <a:gd name="T5" fmla="*/ 146 h 293"/>
                <a:gd name="T6" fmla="*/ 250 w 293"/>
                <a:gd name="T7" fmla="*/ 250 h 293"/>
                <a:gd name="T8" fmla="*/ 146 w 293"/>
                <a:gd name="T9" fmla="*/ 293 h 293"/>
                <a:gd name="T10" fmla="*/ 146 w 293"/>
                <a:gd name="T11" fmla="*/ 269 h 293"/>
                <a:gd name="T12" fmla="*/ 233 w 293"/>
                <a:gd name="T13" fmla="*/ 233 h 293"/>
                <a:gd name="T14" fmla="*/ 269 w 293"/>
                <a:gd name="T15" fmla="*/ 146 h 293"/>
                <a:gd name="T16" fmla="*/ 233 w 293"/>
                <a:gd name="T17" fmla="*/ 60 h 293"/>
                <a:gd name="T18" fmla="*/ 146 w 293"/>
                <a:gd name="T19" fmla="*/ 24 h 293"/>
                <a:gd name="T20" fmla="*/ 146 w 293"/>
                <a:gd name="T21" fmla="*/ 0 h 293"/>
                <a:gd name="T22" fmla="*/ 146 w 293"/>
                <a:gd name="T23" fmla="*/ 293 h 293"/>
                <a:gd name="T24" fmla="*/ 43 w 293"/>
                <a:gd name="T25" fmla="*/ 250 h 293"/>
                <a:gd name="T26" fmla="*/ 0 w 293"/>
                <a:gd name="T27" fmla="*/ 146 h 293"/>
                <a:gd name="T28" fmla="*/ 43 w 293"/>
                <a:gd name="T29" fmla="*/ 43 h 293"/>
                <a:gd name="T30" fmla="*/ 146 w 293"/>
                <a:gd name="T31" fmla="*/ 0 h 293"/>
                <a:gd name="T32" fmla="*/ 146 w 293"/>
                <a:gd name="T33" fmla="*/ 24 h 293"/>
                <a:gd name="T34" fmla="*/ 60 w 293"/>
                <a:gd name="T35" fmla="*/ 60 h 293"/>
                <a:gd name="T36" fmla="*/ 24 w 293"/>
                <a:gd name="T37" fmla="*/ 146 h 293"/>
                <a:gd name="T38" fmla="*/ 60 w 293"/>
                <a:gd name="T39" fmla="*/ 233 h 293"/>
                <a:gd name="T40" fmla="*/ 146 w 293"/>
                <a:gd name="T41" fmla="*/ 269 h 293"/>
                <a:gd name="T42" fmla="*/ 146 w 293"/>
                <a:gd name="T4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cubicBezTo>
                    <a:pt x="187" y="0"/>
                    <a:pt x="223" y="16"/>
                    <a:pt x="250" y="43"/>
                  </a:cubicBezTo>
                  <a:cubicBezTo>
                    <a:pt x="277" y="69"/>
                    <a:pt x="293" y="106"/>
                    <a:pt x="293" y="146"/>
                  </a:cubicBezTo>
                  <a:cubicBezTo>
                    <a:pt x="293" y="187"/>
                    <a:pt x="277" y="224"/>
                    <a:pt x="250" y="250"/>
                  </a:cubicBezTo>
                  <a:cubicBezTo>
                    <a:pt x="223" y="277"/>
                    <a:pt x="187" y="293"/>
                    <a:pt x="146" y="293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80" y="269"/>
                    <a:pt x="211" y="255"/>
                    <a:pt x="233" y="233"/>
                  </a:cubicBezTo>
                  <a:cubicBezTo>
                    <a:pt x="255" y="211"/>
                    <a:pt x="269" y="180"/>
                    <a:pt x="269" y="146"/>
                  </a:cubicBezTo>
                  <a:cubicBezTo>
                    <a:pt x="269" y="113"/>
                    <a:pt x="255" y="82"/>
                    <a:pt x="233" y="60"/>
                  </a:cubicBezTo>
                  <a:cubicBezTo>
                    <a:pt x="211" y="37"/>
                    <a:pt x="180" y="24"/>
                    <a:pt x="146" y="24"/>
                  </a:cubicBezTo>
                  <a:lnTo>
                    <a:pt x="146" y="0"/>
                  </a:lnTo>
                  <a:close/>
                  <a:moveTo>
                    <a:pt x="146" y="293"/>
                  </a:moveTo>
                  <a:cubicBezTo>
                    <a:pt x="106" y="293"/>
                    <a:pt x="69" y="277"/>
                    <a:pt x="43" y="250"/>
                  </a:cubicBezTo>
                  <a:cubicBezTo>
                    <a:pt x="16" y="224"/>
                    <a:pt x="0" y="187"/>
                    <a:pt x="0" y="146"/>
                  </a:cubicBezTo>
                  <a:cubicBezTo>
                    <a:pt x="0" y="106"/>
                    <a:pt x="16" y="69"/>
                    <a:pt x="43" y="43"/>
                  </a:cubicBezTo>
                  <a:cubicBezTo>
                    <a:pt x="69" y="16"/>
                    <a:pt x="106" y="0"/>
                    <a:pt x="146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12" y="24"/>
                    <a:pt x="82" y="37"/>
                    <a:pt x="60" y="60"/>
                  </a:cubicBezTo>
                  <a:cubicBezTo>
                    <a:pt x="37" y="82"/>
                    <a:pt x="24" y="113"/>
                    <a:pt x="24" y="146"/>
                  </a:cubicBezTo>
                  <a:cubicBezTo>
                    <a:pt x="24" y="180"/>
                    <a:pt x="37" y="211"/>
                    <a:pt x="60" y="233"/>
                  </a:cubicBezTo>
                  <a:cubicBezTo>
                    <a:pt x="82" y="255"/>
                    <a:pt x="112" y="269"/>
                    <a:pt x="146" y="269"/>
                  </a:cubicBezTo>
                  <a:lnTo>
                    <a:pt x="146" y="2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Oval 88"/>
            <p:cNvSpPr>
              <a:spLocks noChangeArrowheads="1"/>
            </p:cNvSpPr>
            <p:nvPr/>
          </p:nvSpPr>
          <p:spPr bwMode="auto">
            <a:xfrm>
              <a:off x="7850072" y="2144849"/>
              <a:ext cx="471009" cy="471009"/>
            </a:xfrm>
            <a:prstGeom prst="ellipse">
              <a:avLst/>
            </a:prstGeom>
            <a:solidFill>
              <a:srgbClr val="69A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Rectangle 89"/>
            <p:cNvSpPr>
              <a:spLocks noChangeArrowheads="1"/>
            </p:cNvSpPr>
            <p:nvPr/>
          </p:nvSpPr>
          <p:spPr bwMode="auto">
            <a:xfrm>
              <a:off x="7924130" y="2275932"/>
              <a:ext cx="322153" cy="38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0"/>
            <p:cNvSpPr>
              <a:spLocks noEditPoints="1"/>
            </p:cNvSpPr>
            <p:nvPr/>
          </p:nvSpPr>
          <p:spPr bwMode="auto">
            <a:xfrm>
              <a:off x="7924130" y="2352952"/>
              <a:ext cx="322153" cy="131824"/>
            </a:xfrm>
            <a:custGeom>
              <a:avLst/>
              <a:gdLst>
                <a:gd name="T0" fmla="*/ 371 w 435"/>
                <a:gd name="T1" fmla="*/ 178 h 178"/>
                <a:gd name="T2" fmla="*/ 435 w 435"/>
                <a:gd name="T3" fmla="*/ 178 h 178"/>
                <a:gd name="T4" fmla="*/ 435 w 435"/>
                <a:gd name="T5" fmla="*/ 0 h 178"/>
                <a:gd name="T6" fmla="*/ 371 w 435"/>
                <a:gd name="T7" fmla="*/ 0 h 178"/>
                <a:gd name="T8" fmla="*/ 371 w 435"/>
                <a:gd name="T9" fmla="*/ 85 h 178"/>
                <a:gd name="T10" fmla="*/ 371 w 435"/>
                <a:gd name="T11" fmla="*/ 85 h 178"/>
                <a:gd name="T12" fmla="*/ 402 w 435"/>
                <a:gd name="T13" fmla="*/ 119 h 178"/>
                <a:gd name="T14" fmla="*/ 371 w 435"/>
                <a:gd name="T15" fmla="*/ 152 h 178"/>
                <a:gd name="T16" fmla="*/ 371 w 435"/>
                <a:gd name="T17" fmla="*/ 178 h 178"/>
                <a:gd name="T18" fmla="*/ 0 w 435"/>
                <a:gd name="T19" fmla="*/ 178 h 178"/>
                <a:gd name="T20" fmla="*/ 371 w 435"/>
                <a:gd name="T21" fmla="*/ 178 h 178"/>
                <a:gd name="T22" fmla="*/ 371 w 435"/>
                <a:gd name="T23" fmla="*/ 152 h 178"/>
                <a:gd name="T24" fmla="*/ 338 w 435"/>
                <a:gd name="T25" fmla="*/ 119 h 178"/>
                <a:gd name="T26" fmla="*/ 371 w 435"/>
                <a:gd name="T27" fmla="*/ 85 h 178"/>
                <a:gd name="T28" fmla="*/ 371 w 435"/>
                <a:gd name="T29" fmla="*/ 0 h 178"/>
                <a:gd name="T30" fmla="*/ 0 w 435"/>
                <a:gd name="T31" fmla="*/ 0 h 178"/>
                <a:gd name="T32" fmla="*/ 0 w 435"/>
                <a:gd name="T33" fmla="*/ 178 h 178"/>
                <a:gd name="T34" fmla="*/ 0 w 435"/>
                <a:gd name="T35" fmla="*/ 178 h 178"/>
                <a:gd name="T36" fmla="*/ 371 w 435"/>
                <a:gd name="T37" fmla="*/ 85 h 178"/>
                <a:gd name="T38" fmla="*/ 371 w 435"/>
                <a:gd name="T39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5" h="178">
                  <a:moveTo>
                    <a:pt x="371" y="178"/>
                  </a:moveTo>
                  <a:lnTo>
                    <a:pt x="435" y="178"/>
                  </a:lnTo>
                  <a:lnTo>
                    <a:pt x="435" y="0"/>
                  </a:lnTo>
                  <a:lnTo>
                    <a:pt x="371" y="0"/>
                  </a:lnTo>
                  <a:lnTo>
                    <a:pt x="371" y="85"/>
                  </a:lnTo>
                  <a:lnTo>
                    <a:pt x="371" y="85"/>
                  </a:lnTo>
                  <a:lnTo>
                    <a:pt x="402" y="119"/>
                  </a:lnTo>
                  <a:lnTo>
                    <a:pt x="371" y="152"/>
                  </a:lnTo>
                  <a:lnTo>
                    <a:pt x="371" y="178"/>
                  </a:lnTo>
                  <a:close/>
                  <a:moveTo>
                    <a:pt x="0" y="178"/>
                  </a:moveTo>
                  <a:lnTo>
                    <a:pt x="371" y="178"/>
                  </a:lnTo>
                  <a:lnTo>
                    <a:pt x="371" y="152"/>
                  </a:lnTo>
                  <a:lnTo>
                    <a:pt x="338" y="119"/>
                  </a:lnTo>
                  <a:lnTo>
                    <a:pt x="371" y="85"/>
                  </a:lnTo>
                  <a:lnTo>
                    <a:pt x="371" y="0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0" y="178"/>
                  </a:lnTo>
                  <a:close/>
                  <a:moveTo>
                    <a:pt x="371" y="85"/>
                  </a:moveTo>
                  <a:lnTo>
                    <a:pt x="371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91"/>
            <p:cNvSpPr>
              <a:spLocks noEditPoints="1"/>
            </p:cNvSpPr>
            <p:nvPr/>
          </p:nvSpPr>
          <p:spPr bwMode="auto">
            <a:xfrm>
              <a:off x="7924130" y="2352952"/>
              <a:ext cx="322153" cy="131824"/>
            </a:xfrm>
            <a:custGeom>
              <a:avLst/>
              <a:gdLst>
                <a:gd name="T0" fmla="*/ 371 w 435"/>
                <a:gd name="T1" fmla="*/ 178 h 178"/>
                <a:gd name="T2" fmla="*/ 435 w 435"/>
                <a:gd name="T3" fmla="*/ 178 h 178"/>
                <a:gd name="T4" fmla="*/ 435 w 435"/>
                <a:gd name="T5" fmla="*/ 0 h 178"/>
                <a:gd name="T6" fmla="*/ 371 w 435"/>
                <a:gd name="T7" fmla="*/ 0 h 178"/>
                <a:gd name="T8" fmla="*/ 371 w 435"/>
                <a:gd name="T9" fmla="*/ 85 h 178"/>
                <a:gd name="T10" fmla="*/ 371 w 435"/>
                <a:gd name="T11" fmla="*/ 85 h 178"/>
                <a:gd name="T12" fmla="*/ 402 w 435"/>
                <a:gd name="T13" fmla="*/ 119 h 178"/>
                <a:gd name="T14" fmla="*/ 371 w 435"/>
                <a:gd name="T15" fmla="*/ 152 h 178"/>
                <a:gd name="T16" fmla="*/ 371 w 435"/>
                <a:gd name="T17" fmla="*/ 178 h 178"/>
                <a:gd name="T18" fmla="*/ 0 w 435"/>
                <a:gd name="T19" fmla="*/ 178 h 178"/>
                <a:gd name="T20" fmla="*/ 371 w 435"/>
                <a:gd name="T21" fmla="*/ 178 h 178"/>
                <a:gd name="T22" fmla="*/ 371 w 435"/>
                <a:gd name="T23" fmla="*/ 152 h 178"/>
                <a:gd name="T24" fmla="*/ 338 w 435"/>
                <a:gd name="T25" fmla="*/ 119 h 178"/>
                <a:gd name="T26" fmla="*/ 371 w 435"/>
                <a:gd name="T27" fmla="*/ 85 h 178"/>
                <a:gd name="T28" fmla="*/ 371 w 435"/>
                <a:gd name="T29" fmla="*/ 0 h 178"/>
                <a:gd name="T30" fmla="*/ 0 w 435"/>
                <a:gd name="T31" fmla="*/ 0 h 178"/>
                <a:gd name="T32" fmla="*/ 0 w 435"/>
                <a:gd name="T33" fmla="*/ 178 h 178"/>
                <a:gd name="T34" fmla="*/ 0 w 435"/>
                <a:gd name="T35" fmla="*/ 178 h 178"/>
                <a:gd name="T36" fmla="*/ 371 w 435"/>
                <a:gd name="T37" fmla="*/ 85 h 178"/>
                <a:gd name="T38" fmla="*/ 371 w 435"/>
                <a:gd name="T39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5" h="178">
                  <a:moveTo>
                    <a:pt x="371" y="178"/>
                  </a:moveTo>
                  <a:lnTo>
                    <a:pt x="435" y="178"/>
                  </a:lnTo>
                  <a:lnTo>
                    <a:pt x="435" y="0"/>
                  </a:lnTo>
                  <a:lnTo>
                    <a:pt x="371" y="0"/>
                  </a:lnTo>
                  <a:lnTo>
                    <a:pt x="371" y="85"/>
                  </a:lnTo>
                  <a:lnTo>
                    <a:pt x="371" y="85"/>
                  </a:lnTo>
                  <a:lnTo>
                    <a:pt x="402" y="119"/>
                  </a:lnTo>
                  <a:lnTo>
                    <a:pt x="371" y="152"/>
                  </a:lnTo>
                  <a:lnTo>
                    <a:pt x="371" y="178"/>
                  </a:lnTo>
                  <a:moveTo>
                    <a:pt x="0" y="178"/>
                  </a:moveTo>
                  <a:lnTo>
                    <a:pt x="371" y="178"/>
                  </a:lnTo>
                  <a:lnTo>
                    <a:pt x="371" y="152"/>
                  </a:lnTo>
                  <a:lnTo>
                    <a:pt x="338" y="119"/>
                  </a:lnTo>
                  <a:lnTo>
                    <a:pt x="371" y="85"/>
                  </a:lnTo>
                  <a:lnTo>
                    <a:pt x="371" y="0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0" y="178"/>
                  </a:lnTo>
                  <a:moveTo>
                    <a:pt x="371" y="85"/>
                  </a:moveTo>
                  <a:lnTo>
                    <a:pt x="371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92"/>
            <p:cNvSpPr>
              <a:spLocks noEditPoints="1"/>
            </p:cNvSpPr>
            <p:nvPr/>
          </p:nvSpPr>
          <p:spPr bwMode="auto">
            <a:xfrm>
              <a:off x="5871981" y="3097235"/>
              <a:ext cx="680594" cy="681335"/>
            </a:xfrm>
            <a:custGeom>
              <a:avLst/>
              <a:gdLst>
                <a:gd name="T0" fmla="*/ 194 w 389"/>
                <a:gd name="T1" fmla="*/ 0 h 389"/>
                <a:gd name="T2" fmla="*/ 332 w 389"/>
                <a:gd name="T3" fmla="*/ 57 h 389"/>
                <a:gd name="T4" fmla="*/ 389 w 389"/>
                <a:gd name="T5" fmla="*/ 195 h 389"/>
                <a:gd name="T6" fmla="*/ 332 w 389"/>
                <a:gd name="T7" fmla="*/ 332 h 389"/>
                <a:gd name="T8" fmla="*/ 194 w 389"/>
                <a:gd name="T9" fmla="*/ 389 h 389"/>
                <a:gd name="T10" fmla="*/ 194 w 389"/>
                <a:gd name="T11" fmla="*/ 365 h 389"/>
                <a:gd name="T12" fmla="*/ 315 w 389"/>
                <a:gd name="T13" fmla="*/ 315 h 389"/>
                <a:gd name="T14" fmla="*/ 365 w 389"/>
                <a:gd name="T15" fmla="*/ 195 h 389"/>
                <a:gd name="T16" fmla="*/ 315 w 389"/>
                <a:gd name="T17" fmla="*/ 74 h 389"/>
                <a:gd name="T18" fmla="*/ 194 w 389"/>
                <a:gd name="T19" fmla="*/ 24 h 389"/>
                <a:gd name="T20" fmla="*/ 194 w 389"/>
                <a:gd name="T21" fmla="*/ 0 h 389"/>
                <a:gd name="T22" fmla="*/ 194 w 389"/>
                <a:gd name="T23" fmla="*/ 389 h 389"/>
                <a:gd name="T24" fmla="*/ 57 w 389"/>
                <a:gd name="T25" fmla="*/ 332 h 389"/>
                <a:gd name="T26" fmla="*/ 0 w 389"/>
                <a:gd name="T27" fmla="*/ 195 h 389"/>
                <a:gd name="T28" fmla="*/ 57 w 389"/>
                <a:gd name="T29" fmla="*/ 57 h 389"/>
                <a:gd name="T30" fmla="*/ 194 w 389"/>
                <a:gd name="T31" fmla="*/ 0 h 389"/>
                <a:gd name="T32" fmla="*/ 194 w 389"/>
                <a:gd name="T33" fmla="*/ 24 h 389"/>
                <a:gd name="T34" fmla="*/ 74 w 389"/>
                <a:gd name="T35" fmla="*/ 74 h 389"/>
                <a:gd name="T36" fmla="*/ 24 w 389"/>
                <a:gd name="T37" fmla="*/ 195 h 389"/>
                <a:gd name="T38" fmla="*/ 74 w 389"/>
                <a:gd name="T39" fmla="*/ 315 h 389"/>
                <a:gd name="T40" fmla="*/ 194 w 389"/>
                <a:gd name="T41" fmla="*/ 365 h 389"/>
                <a:gd name="T42" fmla="*/ 194 w 389"/>
                <a:gd name="T43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9" h="389">
                  <a:moveTo>
                    <a:pt x="194" y="0"/>
                  </a:moveTo>
                  <a:cubicBezTo>
                    <a:pt x="248" y="0"/>
                    <a:pt x="297" y="22"/>
                    <a:pt x="332" y="57"/>
                  </a:cubicBezTo>
                  <a:cubicBezTo>
                    <a:pt x="367" y="92"/>
                    <a:pt x="389" y="141"/>
                    <a:pt x="389" y="195"/>
                  </a:cubicBezTo>
                  <a:cubicBezTo>
                    <a:pt x="389" y="249"/>
                    <a:pt x="367" y="297"/>
                    <a:pt x="332" y="332"/>
                  </a:cubicBezTo>
                  <a:cubicBezTo>
                    <a:pt x="297" y="368"/>
                    <a:pt x="248" y="389"/>
                    <a:pt x="194" y="389"/>
                  </a:cubicBezTo>
                  <a:cubicBezTo>
                    <a:pt x="194" y="365"/>
                    <a:pt x="194" y="365"/>
                    <a:pt x="194" y="365"/>
                  </a:cubicBezTo>
                  <a:cubicBezTo>
                    <a:pt x="241" y="365"/>
                    <a:pt x="284" y="346"/>
                    <a:pt x="315" y="315"/>
                  </a:cubicBezTo>
                  <a:cubicBezTo>
                    <a:pt x="346" y="285"/>
                    <a:pt x="365" y="242"/>
                    <a:pt x="365" y="195"/>
                  </a:cubicBezTo>
                  <a:cubicBezTo>
                    <a:pt x="365" y="148"/>
                    <a:pt x="346" y="105"/>
                    <a:pt x="315" y="74"/>
                  </a:cubicBezTo>
                  <a:cubicBezTo>
                    <a:pt x="284" y="43"/>
                    <a:pt x="241" y="24"/>
                    <a:pt x="194" y="24"/>
                  </a:cubicBezTo>
                  <a:lnTo>
                    <a:pt x="194" y="0"/>
                  </a:lnTo>
                  <a:close/>
                  <a:moveTo>
                    <a:pt x="194" y="389"/>
                  </a:moveTo>
                  <a:cubicBezTo>
                    <a:pt x="140" y="389"/>
                    <a:pt x="92" y="368"/>
                    <a:pt x="57" y="332"/>
                  </a:cubicBezTo>
                  <a:cubicBezTo>
                    <a:pt x="21" y="297"/>
                    <a:pt x="0" y="249"/>
                    <a:pt x="0" y="195"/>
                  </a:cubicBezTo>
                  <a:cubicBezTo>
                    <a:pt x="0" y="141"/>
                    <a:pt x="21" y="92"/>
                    <a:pt x="57" y="57"/>
                  </a:cubicBezTo>
                  <a:cubicBezTo>
                    <a:pt x="92" y="22"/>
                    <a:pt x="140" y="0"/>
                    <a:pt x="194" y="0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47" y="24"/>
                    <a:pt x="104" y="43"/>
                    <a:pt x="74" y="74"/>
                  </a:cubicBezTo>
                  <a:cubicBezTo>
                    <a:pt x="43" y="105"/>
                    <a:pt x="24" y="148"/>
                    <a:pt x="24" y="195"/>
                  </a:cubicBezTo>
                  <a:cubicBezTo>
                    <a:pt x="24" y="242"/>
                    <a:pt x="43" y="285"/>
                    <a:pt x="74" y="315"/>
                  </a:cubicBezTo>
                  <a:cubicBezTo>
                    <a:pt x="104" y="346"/>
                    <a:pt x="147" y="365"/>
                    <a:pt x="194" y="365"/>
                  </a:cubicBezTo>
                  <a:lnTo>
                    <a:pt x="194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93"/>
            <p:cNvSpPr>
              <a:spLocks noChangeArrowheads="1"/>
            </p:cNvSpPr>
            <p:nvPr/>
          </p:nvSpPr>
          <p:spPr bwMode="auto">
            <a:xfrm>
              <a:off x="5892718" y="3118713"/>
              <a:ext cx="639121" cy="6391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94"/>
            <p:cNvSpPr>
              <a:spLocks/>
            </p:cNvSpPr>
            <p:nvPr/>
          </p:nvSpPr>
          <p:spPr bwMode="auto">
            <a:xfrm>
              <a:off x="6143033" y="3538622"/>
              <a:ext cx="137007" cy="45916"/>
            </a:xfrm>
            <a:custGeom>
              <a:avLst/>
              <a:gdLst>
                <a:gd name="T0" fmla="*/ 3 w 185"/>
                <a:gd name="T1" fmla="*/ 0 h 62"/>
                <a:gd name="T2" fmla="*/ 0 w 185"/>
                <a:gd name="T3" fmla="*/ 62 h 62"/>
                <a:gd name="T4" fmla="*/ 185 w 185"/>
                <a:gd name="T5" fmla="*/ 62 h 62"/>
                <a:gd name="T6" fmla="*/ 182 w 185"/>
                <a:gd name="T7" fmla="*/ 0 h 62"/>
                <a:gd name="T8" fmla="*/ 3 w 18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2">
                  <a:moveTo>
                    <a:pt x="3" y="0"/>
                  </a:moveTo>
                  <a:lnTo>
                    <a:pt x="0" y="62"/>
                  </a:lnTo>
                  <a:lnTo>
                    <a:pt x="185" y="62"/>
                  </a:lnTo>
                  <a:lnTo>
                    <a:pt x="18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95"/>
            <p:cNvSpPr>
              <a:spLocks noEditPoints="1"/>
            </p:cNvSpPr>
            <p:nvPr/>
          </p:nvSpPr>
          <p:spPr bwMode="auto">
            <a:xfrm>
              <a:off x="6018616" y="3284603"/>
              <a:ext cx="387324" cy="242170"/>
            </a:xfrm>
            <a:custGeom>
              <a:avLst/>
              <a:gdLst>
                <a:gd name="T0" fmla="*/ 350 w 523"/>
                <a:gd name="T1" fmla="*/ 327 h 327"/>
                <a:gd name="T2" fmla="*/ 523 w 523"/>
                <a:gd name="T3" fmla="*/ 327 h 327"/>
                <a:gd name="T4" fmla="*/ 523 w 523"/>
                <a:gd name="T5" fmla="*/ 0 h 327"/>
                <a:gd name="T6" fmla="*/ 260 w 523"/>
                <a:gd name="T7" fmla="*/ 0 h 327"/>
                <a:gd name="T8" fmla="*/ 260 w 523"/>
                <a:gd name="T9" fmla="*/ 40 h 327"/>
                <a:gd name="T10" fmla="*/ 476 w 523"/>
                <a:gd name="T11" fmla="*/ 40 h 327"/>
                <a:gd name="T12" fmla="*/ 476 w 523"/>
                <a:gd name="T13" fmla="*/ 286 h 327"/>
                <a:gd name="T14" fmla="*/ 348 w 523"/>
                <a:gd name="T15" fmla="*/ 286 h 327"/>
                <a:gd name="T16" fmla="*/ 260 w 523"/>
                <a:gd name="T17" fmla="*/ 286 h 327"/>
                <a:gd name="T18" fmla="*/ 260 w 523"/>
                <a:gd name="T19" fmla="*/ 327 h 327"/>
                <a:gd name="T20" fmla="*/ 350 w 523"/>
                <a:gd name="T21" fmla="*/ 327 h 327"/>
                <a:gd name="T22" fmla="*/ 260 w 523"/>
                <a:gd name="T23" fmla="*/ 0 h 327"/>
                <a:gd name="T24" fmla="*/ 0 w 523"/>
                <a:gd name="T25" fmla="*/ 0 h 327"/>
                <a:gd name="T26" fmla="*/ 0 w 523"/>
                <a:gd name="T27" fmla="*/ 327 h 327"/>
                <a:gd name="T28" fmla="*/ 173 w 523"/>
                <a:gd name="T29" fmla="*/ 327 h 327"/>
                <a:gd name="T30" fmla="*/ 260 w 523"/>
                <a:gd name="T31" fmla="*/ 327 h 327"/>
                <a:gd name="T32" fmla="*/ 260 w 523"/>
                <a:gd name="T33" fmla="*/ 286 h 327"/>
                <a:gd name="T34" fmla="*/ 173 w 523"/>
                <a:gd name="T35" fmla="*/ 286 h 327"/>
                <a:gd name="T36" fmla="*/ 48 w 523"/>
                <a:gd name="T37" fmla="*/ 286 h 327"/>
                <a:gd name="T38" fmla="*/ 48 w 523"/>
                <a:gd name="T39" fmla="*/ 286 h 327"/>
                <a:gd name="T40" fmla="*/ 48 w 523"/>
                <a:gd name="T41" fmla="*/ 40 h 327"/>
                <a:gd name="T42" fmla="*/ 260 w 523"/>
                <a:gd name="T43" fmla="*/ 40 h 327"/>
                <a:gd name="T44" fmla="*/ 260 w 523"/>
                <a:gd name="T4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3" h="327">
                  <a:moveTo>
                    <a:pt x="350" y="327"/>
                  </a:moveTo>
                  <a:lnTo>
                    <a:pt x="523" y="327"/>
                  </a:lnTo>
                  <a:lnTo>
                    <a:pt x="523" y="0"/>
                  </a:lnTo>
                  <a:lnTo>
                    <a:pt x="260" y="0"/>
                  </a:lnTo>
                  <a:lnTo>
                    <a:pt x="260" y="40"/>
                  </a:lnTo>
                  <a:lnTo>
                    <a:pt x="476" y="40"/>
                  </a:lnTo>
                  <a:lnTo>
                    <a:pt x="476" y="286"/>
                  </a:lnTo>
                  <a:lnTo>
                    <a:pt x="348" y="286"/>
                  </a:lnTo>
                  <a:lnTo>
                    <a:pt x="260" y="286"/>
                  </a:lnTo>
                  <a:lnTo>
                    <a:pt x="260" y="327"/>
                  </a:lnTo>
                  <a:lnTo>
                    <a:pt x="350" y="327"/>
                  </a:lnTo>
                  <a:close/>
                  <a:moveTo>
                    <a:pt x="260" y="0"/>
                  </a:moveTo>
                  <a:lnTo>
                    <a:pt x="0" y="0"/>
                  </a:lnTo>
                  <a:lnTo>
                    <a:pt x="0" y="327"/>
                  </a:lnTo>
                  <a:lnTo>
                    <a:pt x="173" y="327"/>
                  </a:lnTo>
                  <a:lnTo>
                    <a:pt x="260" y="327"/>
                  </a:lnTo>
                  <a:lnTo>
                    <a:pt x="260" y="286"/>
                  </a:lnTo>
                  <a:lnTo>
                    <a:pt x="173" y="286"/>
                  </a:lnTo>
                  <a:lnTo>
                    <a:pt x="48" y="286"/>
                  </a:lnTo>
                  <a:lnTo>
                    <a:pt x="48" y="286"/>
                  </a:lnTo>
                  <a:lnTo>
                    <a:pt x="48" y="40"/>
                  </a:lnTo>
                  <a:lnTo>
                    <a:pt x="260" y="4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96"/>
            <p:cNvSpPr>
              <a:spLocks/>
            </p:cNvSpPr>
            <p:nvPr/>
          </p:nvSpPr>
          <p:spPr bwMode="auto">
            <a:xfrm>
              <a:off x="6117113" y="3596386"/>
              <a:ext cx="191070" cy="19255"/>
            </a:xfrm>
            <a:custGeom>
              <a:avLst/>
              <a:gdLst>
                <a:gd name="T0" fmla="*/ 0 w 258"/>
                <a:gd name="T1" fmla="*/ 0 h 26"/>
                <a:gd name="T2" fmla="*/ 0 w 258"/>
                <a:gd name="T3" fmla="*/ 26 h 26"/>
                <a:gd name="T4" fmla="*/ 258 w 258"/>
                <a:gd name="T5" fmla="*/ 26 h 26"/>
                <a:gd name="T6" fmla="*/ 258 w 258"/>
                <a:gd name="T7" fmla="*/ 0 h 26"/>
                <a:gd name="T8" fmla="*/ 222 w 258"/>
                <a:gd name="T9" fmla="*/ 0 h 26"/>
                <a:gd name="T10" fmla="*/ 35 w 258"/>
                <a:gd name="T11" fmla="*/ 0 h 26"/>
                <a:gd name="T12" fmla="*/ 0 w 25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6">
                  <a:moveTo>
                    <a:pt x="0" y="0"/>
                  </a:moveTo>
                  <a:lnTo>
                    <a:pt x="0" y="26"/>
                  </a:lnTo>
                  <a:lnTo>
                    <a:pt x="258" y="26"/>
                  </a:lnTo>
                  <a:lnTo>
                    <a:pt x="258" y="0"/>
                  </a:lnTo>
                  <a:lnTo>
                    <a:pt x="222" y="0"/>
                  </a:lnTo>
                  <a:lnTo>
                    <a:pt x="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97"/>
            <p:cNvSpPr>
              <a:spLocks noEditPoints="1"/>
            </p:cNvSpPr>
            <p:nvPr/>
          </p:nvSpPr>
          <p:spPr bwMode="auto">
            <a:xfrm>
              <a:off x="4302690" y="3303857"/>
              <a:ext cx="508038" cy="508038"/>
            </a:xfrm>
            <a:custGeom>
              <a:avLst/>
              <a:gdLst>
                <a:gd name="T0" fmla="*/ 145 w 290"/>
                <a:gd name="T1" fmla="*/ 0 h 290"/>
                <a:gd name="T2" fmla="*/ 248 w 290"/>
                <a:gd name="T3" fmla="*/ 42 h 290"/>
                <a:gd name="T4" fmla="*/ 290 w 290"/>
                <a:gd name="T5" fmla="*/ 145 h 290"/>
                <a:gd name="T6" fmla="*/ 248 w 290"/>
                <a:gd name="T7" fmla="*/ 248 h 290"/>
                <a:gd name="T8" fmla="*/ 145 w 290"/>
                <a:gd name="T9" fmla="*/ 290 h 290"/>
                <a:gd name="T10" fmla="*/ 145 w 290"/>
                <a:gd name="T11" fmla="*/ 266 h 290"/>
                <a:gd name="T12" fmla="*/ 231 w 290"/>
                <a:gd name="T13" fmla="*/ 231 h 290"/>
                <a:gd name="T14" fmla="*/ 266 w 290"/>
                <a:gd name="T15" fmla="*/ 145 h 290"/>
                <a:gd name="T16" fmla="*/ 231 w 290"/>
                <a:gd name="T17" fmla="*/ 59 h 290"/>
                <a:gd name="T18" fmla="*/ 145 w 290"/>
                <a:gd name="T19" fmla="*/ 24 h 290"/>
                <a:gd name="T20" fmla="*/ 145 w 290"/>
                <a:gd name="T21" fmla="*/ 0 h 290"/>
                <a:gd name="T22" fmla="*/ 145 w 290"/>
                <a:gd name="T23" fmla="*/ 290 h 290"/>
                <a:gd name="T24" fmla="*/ 42 w 290"/>
                <a:gd name="T25" fmla="*/ 248 h 290"/>
                <a:gd name="T26" fmla="*/ 0 w 290"/>
                <a:gd name="T27" fmla="*/ 145 h 290"/>
                <a:gd name="T28" fmla="*/ 42 w 290"/>
                <a:gd name="T29" fmla="*/ 42 h 290"/>
                <a:gd name="T30" fmla="*/ 145 w 290"/>
                <a:gd name="T31" fmla="*/ 0 h 290"/>
                <a:gd name="T32" fmla="*/ 145 w 290"/>
                <a:gd name="T33" fmla="*/ 24 h 290"/>
                <a:gd name="T34" fmla="*/ 59 w 290"/>
                <a:gd name="T35" fmla="*/ 59 h 290"/>
                <a:gd name="T36" fmla="*/ 24 w 290"/>
                <a:gd name="T37" fmla="*/ 145 h 290"/>
                <a:gd name="T38" fmla="*/ 59 w 290"/>
                <a:gd name="T39" fmla="*/ 231 h 290"/>
                <a:gd name="T40" fmla="*/ 145 w 290"/>
                <a:gd name="T41" fmla="*/ 266 h 290"/>
                <a:gd name="T42" fmla="*/ 145 w 290"/>
                <a:gd name="T43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" h="290">
                  <a:moveTo>
                    <a:pt x="145" y="0"/>
                  </a:moveTo>
                  <a:cubicBezTo>
                    <a:pt x="185" y="0"/>
                    <a:pt x="222" y="16"/>
                    <a:pt x="248" y="42"/>
                  </a:cubicBezTo>
                  <a:cubicBezTo>
                    <a:pt x="274" y="68"/>
                    <a:pt x="290" y="105"/>
                    <a:pt x="290" y="145"/>
                  </a:cubicBezTo>
                  <a:cubicBezTo>
                    <a:pt x="290" y="185"/>
                    <a:pt x="274" y="221"/>
                    <a:pt x="248" y="248"/>
                  </a:cubicBezTo>
                  <a:cubicBezTo>
                    <a:pt x="222" y="274"/>
                    <a:pt x="185" y="290"/>
                    <a:pt x="145" y="290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79" y="266"/>
                    <a:pt x="209" y="252"/>
                    <a:pt x="231" y="231"/>
                  </a:cubicBezTo>
                  <a:cubicBezTo>
                    <a:pt x="253" y="209"/>
                    <a:pt x="266" y="178"/>
                    <a:pt x="266" y="145"/>
                  </a:cubicBezTo>
                  <a:cubicBezTo>
                    <a:pt x="266" y="111"/>
                    <a:pt x="253" y="81"/>
                    <a:pt x="231" y="59"/>
                  </a:cubicBezTo>
                  <a:cubicBezTo>
                    <a:pt x="209" y="37"/>
                    <a:pt x="179" y="24"/>
                    <a:pt x="145" y="24"/>
                  </a:cubicBezTo>
                  <a:lnTo>
                    <a:pt x="145" y="0"/>
                  </a:lnTo>
                  <a:close/>
                  <a:moveTo>
                    <a:pt x="145" y="290"/>
                  </a:moveTo>
                  <a:cubicBezTo>
                    <a:pt x="105" y="290"/>
                    <a:pt x="69" y="274"/>
                    <a:pt x="42" y="248"/>
                  </a:cubicBezTo>
                  <a:cubicBezTo>
                    <a:pt x="16" y="221"/>
                    <a:pt x="0" y="185"/>
                    <a:pt x="0" y="145"/>
                  </a:cubicBezTo>
                  <a:cubicBezTo>
                    <a:pt x="0" y="105"/>
                    <a:pt x="16" y="68"/>
                    <a:pt x="42" y="42"/>
                  </a:cubicBezTo>
                  <a:cubicBezTo>
                    <a:pt x="69" y="16"/>
                    <a:pt x="105" y="0"/>
                    <a:pt x="145" y="0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12" y="24"/>
                    <a:pt x="81" y="37"/>
                    <a:pt x="59" y="59"/>
                  </a:cubicBezTo>
                  <a:cubicBezTo>
                    <a:pt x="38" y="81"/>
                    <a:pt x="24" y="111"/>
                    <a:pt x="24" y="145"/>
                  </a:cubicBezTo>
                  <a:cubicBezTo>
                    <a:pt x="24" y="178"/>
                    <a:pt x="38" y="209"/>
                    <a:pt x="59" y="231"/>
                  </a:cubicBezTo>
                  <a:cubicBezTo>
                    <a:pt x="81" y="252"/>
                    <a:pt x="112" y="266"/>
                    <a:pt x="145" y="266"/>
                  </a:cubicBezTo>
                  <a:lnTo>
                    <a:pt x="145" y="2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Oval 98"/>
            <p:cNvSpPr>
              <a:spLocks noChangeArrowheads="1"/>
            </p:cNvSpPr>
            <p:nvPr/>
          </p:nvSpPr>
          <p:spPr bwMode="auto">
            <a:xfrm>
              <a:off x="4324167" y="3325334"/>
              <a:ext cx="465826" cy="4658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99"/>
            <p:cNvSpPr>
              <a:spLocks noEditPoints="1"/>
            </p:cNvSpPr>
            <p:nvPr/>
          </p:nvSpPr>
          <p:spPr bwMode="auto">
            <a:xfrm>
              <a:off x="4413037" y="3400133"/>
              <a:ext cx="288826" cy="270312"/>
            </a:xfrm>
            <a:custGeom>
              <a:avLst/>
              <a:gdLst>
                <a:gd name="T0" fmla="*/ 148 w 165"/>
                <a:gd name="T1" fmla="*/ 25 h 154"/>
                <a:gd name="T2" fmla="*/ 123 w 165"/>
                <a:gd name="T3" fmla="*/ 0 h 154"/>
                <a:gd name="T4" fmla="*/ 82 w 165"/>
                <a:gd name="T5" fmla="*/ 0 h 154"/>
                <a:gd name="T6" fmla="*/ 82 w 165"/>
                <a:gd name="T7" fmla="*/ 20 h 154"/>
                <a:gd name="T8" fmla="*/ 123 w 165"/>
                <a:gd name="T9" fmla="*/ 20 h 154"/>
                <a:gd name="T10" fmla="*/ 128 w 165"/>
                <a:gd name="T11" fmla="*/ 25 h 154"/>
                <a:gd name="T12" fmla="*/ 128 w 165"/>
                <a:gd name="T13" fmla="*/ 66 h 154"/>
                <a:gd name="T14" fmla="*/ 82 w 165"/>
                <a:gd name="T15" fmla="*/ 66 h 154"/>
                <a:gd name="T16" fmla="*/ 82 w 165"/>
                <a:gd name="T17" fmla="*/ 85 h 154"/>
                <a:gd name="T18" fmla="*/ 82 w 165"/>
                <a:gd name="T19" fmla="*/ 85 h 154"/>
                <a:gd name="T20" fmla="*/ 97 w 165"/>
                <a:gd name="T21" fmla="*/ 100 h 154"/>
                <a:gd name="T22" fmla="*/ 91 w 165"/>
                <a:gd name="T23" fmla="*/ 112 h 154"/>
                <a:gd name="T24" fmla="*/ 89 w 165"/>
                <a:gd name="T25" fmla="*/ 114 h 154"/>
                <a:gd name="T26" fmla="*/ 89 w 165"/>
                <a:gd name="T27" fmla="*/ 132 h 154"/>
                <a:gd name="T28" fmla="*/ 89 w 165"/>
                <a:gd name="T29" fmla="*/ 136 h 154"/>
                <a:gd name="T30" fmla="*/ 89 w 165"/>
                <a:gd name="T31" fmla="*/ 136 h 154"/>
                <a:gd name="T32" fmla="*/ 82 w 165"/>
                <a:gd name="T33" fmla="*/ 136 h 154"/>
                <a:gd name="T34" fmla="*/ 82 w 165"/>
                <a:gd name="T35" fmla="*/ 154 h 154"/>
                <a:gd name="T36" fmla="*/ 165 w 165"/>
                <a:gd name="T37" fmla="*/ 154 h 154"/>
                <a:gd name="T38" fmla="*/ 165 w 165"/>
                <a:gd name="T39" fmla="*/ 66 h 154"/>
                <a:gd name="T40" fmla="*/ 148 w 165"/>
                <a:gd name="T41" fmla="*/ 66 h 154"/>
                <a:gd name="T42" fmla="*/ 148 w 165"/>
                <a:gd name="T43" fmla="*/ 25 h 154"/>
                <a:gd name="T44" fmla="*/ 82 w 165"/>
                <a:gd name="T45" fmla="*/ 0 h 154"/>
                <a:gd name="T46" fmla="*/ 41 w 165"/>
                <a:gd name="T47" fmla="*/ 0 h 154"/>
                <a:gd name="T48" fmla="*/ 16 w 165"/>
                <a:gd name="T49" fmla="*/ 25 h 154"/>
                <a:gd name="T50" fmla="*/ 16 w 165"/>
                <a:gd name="T51" fmla="*/ 66 h 154"/>
                <a:gd name="T52" fmla="*/ 0 w 165"/>
                <a:gd name="T53" fmla="*/ 66 h 154"/>
                <a:gd name="T54" fmla="*/ 0 w 165"/>
                <a:gd name="T55" fmla="*/ 154 h 154"/>
                <a:gd name="T56" fmla="*/ 82 w 165"/>
                <a:gd name="T57" fmla="*/ 154 h 154"/>
                <a:gd name="T58" fmla="*/ 82 w 165"/>
                <a:gd name="T59" fmla="*/ 136 h 154"/>
                <a:gd name="T60" fmla="*/ 76 w 165"/>
                <a:gd name="T61" fmla="*/ 136 h 154"/>
                <a:gd name="T62" fmla="*/ 76 w 165"/>
                <a:gd name="T63" fmla="*/ 132 h 154"/>
                <a:gd name="T64" fmla="*/ 76 w 165"/>
                <a:gd name="T65" fmla="*/ 114 h 154"/>
                <a:gd name="T66" fmla="*/ 73 w 165"/>
                <a:gd name="T67" fmla="*/ 112 h 154"/>
                <a:gd name="T68" fmla="*/ 67 w 165"/>
                <a:gd name="T69" fmla="*/ 100 h 154"/>
                <a:gd name="T70" fmla="*/ 82 w 165"/>
                <a:gd name="T71" fmla="*/ 85 h 154"/>
                <a:gd name="T72" fmla="*/ 82 w 165"/>
                <a:gd name="T73" fmla="*/ 66 h 154"/>
                <a:gd name="T74" fmla="*/ 36 w 165"/>
                <a:gd name="T75" fmla="*/ 66 h 154"/>
                <a:gd name="T76" fmla="*/ 36 w 165"/>
                <a:gd name="T77" fmla="*/ 66 h 154"/>
                <a:gd name="T78" fmla="*/ 36 w 165"/>
                <a:gd name="T79" fmla="*/ 25 h 154"/>
                <a:gd name="T80" fmla="*/ 41 w 165"/>
                <a:gd name="T81" fmla="*/ 20 h 154"/>
                <a:gd name="T82" fmla="*/ 82 w 165"/>
                <a:gd name="T83" fmla="*/ 20 h 154"/>
                <a:gd name="T84" fmla="*/ 82 w 165"/>
                <a:gd name="T8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5" h="154">
                  <a:moveTo>
                    <a:pt x="148" y="25"/>
                  </a:moveTo>
                  <a:cubicBezTo>
                    <a:pt x="148" y="11"/>
                    <a:pt x="137" y="0"/>
                    <a:pt x="12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0"/>
                    <a:pt x="128" y="22"/>
                    <a:pt x="128" y="25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0" y="85"/>
                    <a:pt x="97" y="92"/>
                    <a:pt x="97" y="100"/>
                  </a:cubicBezTo>
                  <a:cubicBezTo>
                    <a:pt x="97" y="105"/>
                    <a:pt x="95" y="110"/>
                    <a:pt x="91" y="112"/>
                  </a:cubicBezTo>
                  <a:cubicBezTo>
                    <a:pt x="90" y="113"/>
                    <a:pt x="89" y="113"/>
                    <a:pt x="89" y="114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48" y="66"/>
                    <a:pt x="148" y="66"/>
                    <a:pt x="148" y="66"/>
                  </a:cubicBezTo>
                  <a:lnTo>
                    <a:pt x="148" y="25"/>
                  </a:lnTo>
                  <a:close/>
                  <a:moveTo>
                    <a:pt x="8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7" y="0"/>
                    <a:pt x="16" y="11"/>
                    <a:pt x="16" y="2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3"/>
                    <a:pt x="74" y="113"/>
                    <a:pt x="73" y="112"/>
                  </a:cubicBezTo>
                  <a:cubicBezTo>
                    <a:pt x="70" y="110"/>
                    <a:pt x="67" y="105"/>
                    <a:pt x="67" y="100"/>
                  </a:cubicBezTo>
                  <a:cubicBezTo>
                    <a:pt x="67" y="92"/>
                    <a:pt x="74" y="85"/>
                    <a:pt x="82" y="85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2"/>
                    <a:pt x="38" y="20"/>
                    <a:pt x="41" y="20"/>
                  </a:cubicBezTo>
                  <a:cubicBezTo>
                    <a:pt x="82" y="20"/>
                    <a:pt x="82" y="20"/>
                    <a:pt x="82" y="2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100"/>
            <p:cNvSpPr>
              <a:spLocks noEditPoints="1"/>
            </p:cNvSpPr>
            <p:nvPr/>
          </p:nvSpPr>
          <p:spPr bwMode="auto">
            <a:xfrm>
              <a:off x="3630984" y="2691397"/>
              <a:ext cx="502114" cy="500633"/>
            </a:xfrm>
            <a:custGeom>
              <a:avLst/>
              <a:gdLst>
                <a:gd name="T0" fmla="*/ 143 w 287"/>
                <a:gd name="T1" fmla="*/ 0 h 286"/>
                <a:gd name="T2" fmla="*/ 245 w 287"/>
                <a:gd name="T3" fmla="*/ 42 h 286"/>
                <a:gd name="T4" fmla="*/ 287 w 287"/>
                <a:gd name="T5" fmla="*/ 143 h 286"/>
                <a:gd name="T6" fmla="*/ 245 w 287"/>
                <a:gd name="T7" fmla="*/ 244 h 286"/>
                <a:gd name="T8" fmla="*/ 143 w 287"/>
                <a:gd name="T9" fmla="*/ 286 h 286"/>
                <a:gd name="T10" fmla="*/ 143 w 287"/>
                <a:gd name="T11" fmla="*/ 262 h 286"/>
                <a:gd name="T12" fmla="*/ 228 w 287"/>
                <a:gd name="T13" fmla="*/ 227 h 286"/>
                <a:gd name="T14" fmla="*/ 263 w 287"/>
                <a:gd name="T15" fmla="*/ 143 h 286"/>
                <a:gd name="T16" fmla="*/ 228 w 287"/>
                <a:gd name="T17" fmla="*/ 59 h 286"/>
                <a:gd name="T18" fmla="*/ 143 w 287"/>
                <a:gd name="T19" fmla="*/ 24 h 286"/>
                <a:gd name="T20" fmla="*/ 143 w 287"/>
                <a:gd name="T21" fmla="*/ 0 h 286"/>
                <a:gd name="T22" fmla="*/ 143 w 287"/>
                <a:gd name="T23" fmla="*/ 286 h 286"/>
                <a:gd name="T24" fmla="*/ 42 w 287"/>
                <a:gd name="T25" fmla="*/ 244 h 286"/>
                <a:gd name="T26" fmla="*/ 0 w 287"/>
                <a:gd name="T27" fmla="*/ 143 h 286"/>
                <a:gd name="T28" fmla="*/ 42 w 287"/>
                <a:gd name="T29" fmla="*/ 42 h 286"/>
                <a:gd name="T30" fmla="*/ 143 w 287"/>
                <a:gd name="T31" fmla="*/ 0 h 286"/>
                <a:gd name="T32" fmla="*/ 143 w 287"/>
                <a:gd name="T33" fmla="*/ 24 h 286"/>
                <a:gd name="T34" fmla="*/ 59 w 287"/>
                <a:gd name="T35" fmla="*/ 59 h 286"/>
                <a:gd name="T36" fmla="*/ 24 w 287"/>
                <a:gd name="T37" fmla="*/ 143 h 286"/>
                <a:gd name="T38" fmla="*/ 59 w 287"/>
                <a:gd name="T39" fmla="*/ 227 h 286"/>
                <a:gd name="T40" fmla="*/ 143 w 287"/>
                <a:gd name="T41" fmla="*/ 262 h 286"/>
                <a:gd name="T42" fmla="*/ 143 w 287"/>
                <a:gd name="T4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286">
                  <a:moveTo>
                    <a:pt x="143" y="0"/>
                  </a:moveTo>
                  <a:cubicBezTo>
                    <a:pt x="183" y="0"/>
                    <a:pt x="219" y="16"/>
                    <a:pt x="245" y="42"/>
                  </a:cubicBezTo>
                  <a:cubicBezTo>
                    <a:pt x="271" y="68"/>
                    <a:pt x="287" y="103"/>
                    <a:pt x="287" y="143"/>
                  </a:cubicBezTo>
                  <a:cubicBezTo>
                    <a:pt x="287" y="183"/>
                    <a:pt x="271" y="218"/>
                    <a:pt x="245" y="244"/>
                  </a:cubicBezTo>
                  <a:cubicBezTo>
                    <a:pt x="219" y="270"/>
                    <a:pt x="183" y="286"/>
                    <a:pt x="143" y="286"/>
                  </a:cubicBezTo>
                  <a:cubicBezTo>
                    <a:pt x="143" y="262"/>
                    <a:pt x="143" y="262"/>
                    <a:pt x="143" y="262"/>
                  </a:cubicBezTo>
                  <a:cubicBezTo>
                    <a:pt x="176" y="262"/>
                    <a:pt x="206" y="249"/>
                    <a:pt x="228" y="227"/>
                  </a:cubicBezTo>
                  <a:cubicBezTo>
                    <a:pt x="249" y="206"/>
                    <a:pt x="263" y="176"/>
                    <a:pt x="263" y="143"/>
                  </a:cubicBezTo>
                  <a:cubicBezTo>
                    <a:pt x="263" y="110"/>
                    <a:pt x="249" y="80"/>
                    <a:pt x="228" y="59"/>
                  </a:cubicBezTo>
                  <a:cubicBezTo>
                    <a:pt x="206" y="37"/>
                    <a:pt x="176" y="24"/>
                    <a:pt x="143" y="24"/>
                  </a:cubicBezTo>
                  <a:lnTo>
                    <a:pt x="143" y="0"/>
                  </a:lnTo>
                  <a:close/>
                  <a:moveTo>
                    <a:pt x="143" y="286"/>
                  </a:moveTo>
                  <a:cubicBezTo>
                    <a:pt x="104" y="286"/>
                    <a:pt x="68" y="270"/>
                    <a:pt x="42" y="244"/>
                  </a:cubicBezTo>
                  <a:cubicBezTo>
                    <a:pt x="16" y="218"/>
                    <a:pt x="0" y="183"/>
                    <a:pt x="0" y="143"/>
                  </a:cubicBezTo>
                  <a:cubicBezTo>
                    <a:pt x="0" y="103"/>
                    <a:pt x="16" y="68"/>
                    <a:pt x="42" y="42"/>
                  </a:cubicBezTo>
                  <a:cubicBezTo>
                    <a:pt x="68" y="16"/>
                    <a:pt x="104" y="0"/>
                    <a:pt x="143" y="0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10" y="24"/>
                    <a:pt x="80" y="37"/>
                    <a:pt x="59" y="59"/>
                  </a:cubicBezTo>
                  <a:cubicBezTo>
                    <a:pt x="37" y="80"/>
                    <a:pt x="24" y="110"/>
                    <a:pt x="24" y="143"/>
                  </a:cubicBezTo>
                  <a:cubicBezTo>
                    <a:pt x="24" y="176"/>
                    <a:pt x="37" y="206"/>
                    <a:pt x="59" y="227"/>
                  </a:cubicBezTo>
                  <a:cubicBezTo>
                    <a:pt x="80" y="249"/>
                    <a:pt x="110" y="262"/>
                    <a:pt x="143" y="262"/>
                  </a:cubicBezTo>
                  <a:lnTo>
                    <a:pt x="143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Oval 101"/>
            <p:cNvSpPr>
              <a:spLocks noChangeArrowheads="1"/>
            </p:cNvSpPr>
            <p:nvPr/>
          </p:nvSpPr>
          <p:spPr bwMode="auto">
            <a:xfrm>
              <a:off x="3651720" y="2712133"/>
              <a:ext cx="460641" cy="459160"/>
            </a:xfrm>
            <a:prstGeom prst="ellipse">
              <a:avLst/>
            </a:prstGeom>
            <a:solidFill>
              <a:srgbClr val="C16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102"/>
            <p:cNvSpPr>
              <a:spLocks noEditPoints="1"/>
            </p:cNvSpPr>
            <p:nvPr/>
          </p:nvSpPr>
          <p:spPr bwMode="auto">
            <a:xfrm>
              <a:off x="3732444" y="2792856"/>
              <a:ext cx="297714" cy="297714"/>
            </a:xfrm>
            <a:custGeom>
              <a:avLst/>
              <a:gdLst>
                <a:gd name="T0" fmla="*/ 128 w 170"/>
                <a:gd name="T1" fmla="*/ 159 h 170"/>
                <a:gd name="T2" fmla="*/ 159 w 170"/>
                <a:gd name="T3" fmla="*/ 127 h 170"/>
                <a:gd name="T4" fmla="*/ 169 w 170"/>
                <a:gd name="T5" fmla="*/ 102 h 170"/>
                <a:gd name="T6" fmla="*/ 169 w 170"/>
                <a:gd name="T7" fmla="*/ 68 h 170"/>
                <a:gd name="T8" fmla="*/ 159 w 170"/>
                <a:gd name="T9" fmla="*/ 43 h 170"/>
                <a:gd name="T10" fmla="*/ 128 w 170"/>
                <a:gd name="T11" fmla="*/ 11 h 170"/>
                <a:gd name="T12" fmla="*/ 116 w 170"/>
                <a:gd name="T13" fmla="*/ 6 h 170"/>
                <a:gd name="T14" fmla="*/ 91 w 170"/>
                <a:gd name="T15" fmla="*/ 0 h 170"/>
                <a:gd name="T16" fmla="*/ 95 w 170"/>
                <a:gd name="T17" fmla="*/ 8 h 170"/>
                <a:gd name="T18" fmla="*/ 105 w 170"/>
                <a:gd name="T19" fmla="*/ 8 h 170"/>
                <a:gd name="T20" fmla="*/ 115 w 170"/>
                <a:gd name="T21" fmla="*/ 11 h 170"/>
                <a:gd name="T22" fmla="*/ 112 w 170"/>
                <a:gd name="T23" fmla="*/ 13 h 170"/>
                <a:gd name="T24" fmla="*/ 99 w 170"/>
                <a:gd name="T25" fmla="*/ 18 h 170"/>
                <a:gd name="T26" fmla="*/ 101 w 170"/>
                <a:gd name="T27" fmla="*/ 27 h 170"/>
                <a:gd name="T28" fmla="*/ 109 w 170"/>
                <a:gd name="T29" fmla="*/ 32 h 170"/>
                <a:gd name="T30" fmla="*/ 121 w 170"/>
                <a:gd name="T31" fmla="*/ 17 h 170"/>
                <a:gd name="T32" fmla="*/ 129 w 170"/>
                <a:gd name="T33" fmla="*/ 20 h 170"/>
                <a:gd name="T34" fmla="*/ 137 w 170"/>
                <a:gd name="T35" fmla="*/ 23 h 170"/>
                <a:gd name="T36" fmla="*/ 140 w 170"/>
                <a:gd name="T37" fmla="*/ 35 h 170"/>
                <a:gd name="T38" fmla="*/ 138 w 170"/>
                <a:gd name="T39" fmla="*/ 41 h 170"/>
                <a:gd name="T40" fmla="*/ 133 w 170"/>
                <a:gd name="T41" fmla="*/ 36 h 170"/>
                <a:gd name="T42" fmla="*/ 123 w 170"/>
                <a:gd name="T43" fmla="*/ 38 h 170"/>
                <a:gd name="T44" fmla="*/ 130 w 170"/>
                <a:gd name="T45" fmla="*/ 42 h 170"/>
                <a:gd name="T46" fmla="*/ 112 w 170"/>
                <a:gd name="T47" fmla="*/ 49 h 170"/>
                <a:gd name="T48" fmla="*/ 103 w 170"/>
                <a:gd name="T49" fmla="*/ 55 h 170"/>
                <a:gd name="T50" fmla="*/ 92 w 170"/>
                <a:gd name="T51" fmla="*/ 65 h 170"/>
                <a:gd name="T52" fmla="*/ 98 w 170"/>
                <a:gd name="T53" fmla="*/ 101 h 170"/>
                <a:gd name="T54" fmla="*/ 108 w 170"/>
                <a:gd name="T55" fmla="*/ 103 h 170"/>
                <a:gd name="T56" fmla="*/ 117 w 170"/>
                <a:gd name="T57" fmla="*/ 106 h 170"/>
                <a:gd name="T58" fmla="*/ 133 w 170"/>
                <a:gd name="T59" fmla="*/ 115 h 170"/>
                <a:gd name="T60" fmla="*/ 142 w 170"/>
                <a:gd name="T61" fmla="*/ 123 h 170"/>
                <a:gd name="T62" fmla="*/ 154 w 170"/>
                <a:gd name="T63" fmla="*/ 127 h 170"/>
                <a:gd name="T64" fmla="*/ 97 w 170"/>
                <a:gd name="T65" fmla="*/ 149 h 170"/>
                <a:gd name="T66" fmla="*/ 1 w 170"/>
                <a:gd name="T67" fmla="*/ 72 h 170"/>
                <a:gd name="T68" fmla="*/ 3 w 170"/>
                <a:gd name="T69" fmla="*/ 106 h 170"/>
                <a:gd name="T70" fmla="*/ 18 w 170"/>
                <a:gd name="T71" fmla="*/ 138 h 170"/>
                <a:gd name="T72" fmla="*/ 54 w 170"/>
                <a:gd name="T73" fmla="*/ 164 h 170"/>
                <a:gd name="T74" fmla="*/ 87 w 170"/>
                <a:gd name="T75" fmla="*/ 135 h 170"/>
                <a:gd name="T76" fmla="*/ 84 w 170"/>
                <a:gd name="T77" fmla="*/ 121 h 170"/>
                <a:gd name="T78" fmla="*/ 88 w 170"/>
                <a:gd name="T79" fmla="*/ 108 h 170"/>
                <a:gd name="T80" fmla="*/ 78 w 170"/>
                <a:gd name="T81" fmla="*/ 105 h 170"/>
                <a:gd name="T82" fmla="*/ 67 w 170"/>
                <a:gd name="T83" fmla="*/ 97 h 170"/>
                <a:gd name="T84" fmla="*/ 49 w 170"/>
                <a:gd name="T85" fmla="*/ 90 h 170"/>
                <a:gd name="T86" fmla="*/ 41 w 170"/>
                <a:gd name="T87" fmla="*/ 76 h 170"/>
                <a:gd name="T88" fmla="*/ 37 w 170"/>
                <a:gd name="T89" fmla="*/ 74 h 170"/>
                <a:gd name="T90" fmla="*/ 37 w 170"/>
                <a:gd name="T91" fmla="*/ 77 h 170"/>
                <a:gd name="T92" fmla="*/ 31 w 170"/>
                <a:gd name="T93" fmla="*/ 63 h 170"/>
                <a:gd name="T94" fmla="*/ 31 w 170"/>
                <a:gd name="T95" fmla="*/ 49 h 170"/>
                <a:gd name="T96" fmla="*/ 37 w 170"/>
                <a:gd name="T97" fmla="*/ 33 h 170"/>
                <a:gd name="T98" fmla="*/ 36 w 170"/>
                <a:gd name="T99" fmla="*/ 24 h 170"/>
                <a:gd name="T100" fmla="*/ 76 w 170"/>
                <a:gd name="T101" fmla="*/ 6 h 170"/>
                <a:gd name="T102" fmla="*/ 91 w 170"/>
                <a:gd name="T103" fmla="*/ 0 h 170"/>
                <a:gd name="T104" fmla="*/ 53 w 170"/>
                <a:gd name="T105" fmla="*/ 6 h 170"/>
                <a:gd name="T106" fmla="*/ 25 w 170"/>
                <a:gd name="T107" fmla="*/ 25 h 170"/>
                <a:gd name="T108" fmla="*/ 6 w 170"/>
                <a:gd name="T109" fmla="*/ 54 h 170"/>
                <a:gd name="T110" fmla="*/ 90 w 170"/>
                <a:gd name="T111" fmla="*/ 107 h 170"/>
                <a:gd name="T112" fmla="*/ 78 w 170"/>
                <a:gd name="T113" fmla="*/ 94 h 170"/>
                <a:gd name="T114" fmla="*/ 76 w 170"/>
                <a:gd name="T115" fmla="*/ 86 h 170"/>
                <a:gd name="T116" fmla="*/ 61 w 170"/>
                <a:gd name="T117" fmla="*/ 89 h 170"/>
                <a:gd name="T118" fmla="*/ 69 w 170"/>
                <a:gd name="T119" fmla="*/ 71 h 170"/>
                <a:gd name="T120" fmla="*/ 84 w 170"/>
                <a:gd name="T121" fmla="*/ 70 h 170"/>
                <a:gd name="T122" fmla="*/ 89 w 170"/>
                <a:gd name="T123" fmla="*/ 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" h="170">
                  <a:moveTo>
                    <a:pt x="91" y="170"/>
                  </a:moveTo>
                  <a:cubicBezTo>
                    <a:pt x="96" y="170"/>
                    <a:pt x="100" y="169"/>
                    <a:pt x="104" y="168"/>
                  </a:cubicBezTo>
                  <a:cubicBezTo>
                    <a:pt x="107" y="167"/>
                    <a:pt x="110" y="167"/>
                    <a:pt x="112" y="166"/>
                  </a:cubicBezTo>
                  <a:cubicBezTo>
                    <a:pt x="114" y="165"/>
                    <a:pt x="115" y="165"/>
                    <a:pt x="116" y="164"/>
                  </a:cubicBezTo>
                  <a:cubicBezTo>
                    <a:pt x="119" y="163"/>
                    <a:pt x="121" y="162"/>
                    <a:pt x="124" y="161"/>
                  </a:cubicBezTo>
                  <a:cubicBezTo>
                    <a:pt x="125" y="160"/>
                    <a:pt x="126" y="160"/>
                    <a:pt x="128" y="159"/>
                  </a:cubicBezTo>
                  <a:cubicBezTo>
                    <a:pt x="133" y="156"/>
                    <a:pt x="138" y="152"/>
                    <a:pt x="142" y="148"/>
                  </a:cubicBezTo>
                  <a:cubicBezTo>
                    <a:pt x="143" y="147"/>
                    <a:pt x="144" y="146"/>
                    <a:pt x="145" y="145"/>
                  </a:cubicBezTo>
                  <a:cubicBezTo>
                    <a:pt x="146" y="144"/>
                    <a:pt x="147" y="143"/>
                    <a:pt x="148" y="142"/>
                  </a:cubicBezTo>
                  <a:cubicBezTo>
                    <a:pt x="150" y="141"/>
                    <a:pt x="151" y="139"/>
                    <a:pt x="152" y="138"/>
                  </a:cubicBezTo>
                  <a:cubicBezTo>
                    <a:pt x="154" y="135"/>
                    <a:pt x="156" y="132"/>
                    <a:pt x="158" y="130"/>
                  </a:cubicBezTo>
                  <a:cubicBezTo>
                    <a:pt x="158" y="129"/>
                    <a:pt x="159" y="128"/>
                    <a:pt x="159" y="127"/>
                  </a:cubicBezTo>
                  <a:cubicBezTo>
                    <a:pt x="160" y="126"/>
                    <a:pt x="160" y="125"/>
                    <a:pt x="161" y="124"/>
                  </a:cubicBezTo>
                  <a:cubicBezTo>
                    <a:pt x="161" y="123"/>
                    <a:pt x="162" y="123"/>
                    <a:pt x="162" y="122"/>
                  </a:cubicBezTo>
                  <a:cubicBezTo>
                    <a:pt x="163" y="121"/>
                    <a:pt x="163" y="119"/>
                    <a:pt x="164" y="118"/>
                  </a:cubicBezTo>
                  <a:cubicBezTo>
                    <a:pt x="164" y="117"/>
                    <a:pt x="165" y="116"/>
                    <a:pt x="165" y="114"/>
                  </a:cubicBezTo>
                  <a:cubicBezTo>
                    <a:pt x="166" y="112"/>
                    <a:pt x="167" y="109"/>
                    <a:pt x="168" y="106"/>
                  </a:cubicBezTo>
                  <a:cubicBezTo>
                    <a:pt x="168" y="105"/>
                    <a:pt x="168" y="104"/>
                    <a:pt x="169" y="102"/>
                  </a:cubicBezTo>
                  <a:cubicBezTo>
                    <a:pt x="169" y="101"/>
                    <a:pt x="169" y="99"/>
                    <a:pt x="169" y="98"/>
                  </a:cubicBezTo>
                  <a:cubicBezTo>
                    <a:pt x="170" y="97"/>
                    <a:pt x="170" y="95"/>
                    <a:pt x="170" y="94"/>
                  </a:cubicBezTo>
                  <a:cubicBezTo>
                    <a:pt x="170" y="91"/>
                    <a:pt x="170" y="88"/>
                    <a:pt x="170" y="85"/>
                  </a:cubicBezTo>
                  <a:cubicBezTo>
                    <a:pt x="170" y="82"/>
                    <a:pt x="170" y="79"/>
                    <a:pt x="170" y="76"/>
                  </a:cubicBezTo>
                  <a:cubicBezTo>
                    <a:pt x="170" y="75"/>
                    <a:pt x="170" y="73"/>
                    <a:pt x="169" y="72"/>
                  </a:cubicBezTo>
                  <a:cubicBezTo>
                    <a:pt x="169" y="71"/>
                    <a:pt x="169" y="69"/>
                    <a:pt x="169" y="68"/>
                  </a:cubicBezTo>
                  <a:cubicBezTo>
                    <a:pt x="168" y="66"/>
                    <a:pt x="168" y="65"/>
                    <a:pt x="168" y="64"/>
                  </a:cubicBezTo>
                  <a:cubicBezTo>
                    <a:pt x="167" y="61"/>
                    <a:pt x="166" y="58"/>
                    <a:pt x="165" y="56"/>
                  </a:cubicBezTo>
                  <a:cubicBezTo>
                    <a:pt x="165" y="55"/>
                    <a:pt x="165" y="54"/>
                    <a:pt x="164" y="54"/>
                  </a:cubicBezTo>
                  <a:cubicBezTo>
                    <a:pt x="164" y="52"/>
                    <a:pt x="163" y="50"/>
                    <a:pt x="162" y="48"/>
                  </a:cubicBezTo>
                  <a:cubicBezTo>
                    <a:pt x="162" y="47"/>
                    <a:pt x="161" y="47"/>
                    <a:pt x="161" y="46"/>
                  </a:cubicBezTo>
                  <a:cubicBezTo>
                    <a:pt x="160" y="45"/>
                    <a:pt x="160" y="44"/>
                    <a:pt x="159" y="43"/>
                  </a:cubicBezTo>
                  <a:cubicBezTo>
                    <a:pt x="157" y="39"/>
                    <a:pt x="155" y="36"/>
                    <a:pt x="152" y="32"/>
                  </a:cubicBezTo>
                  <a:cubicBezTo>
                    <a:pt x="151" y="31"/>
                    <a:pt x="150" y="29"/>
                    <a:pt x="148" y="28"/>
                  </a:cubicBezTo>
                  <a:cubicBezTo>
                    <a:pt x="147" y="27"/>
                    <a:pt x="146" y="26"/>
                    <a:pt x="145" y="25"/>
                  </a:cubicBezTo>
                  <a:cubicBezTo>
                    <a:pt x="144" y="24"/>
                    <a:pt x="143" y="23"/>
                    <a:pt x="142" y="22"/>
                  </a:cubicBezTo>
                  <a:cubicBezTo>
                    <a:pt x="140" y="20"/>
                    <a:pt x="138" y="18"/>
                    <a:pt x="136" y="17"/>
                  </a:cubicBezTo>
                  <a:cubicBezTo>
                    <a:pt x="134" y="15"/>
                    <a:pt x="131" y="13"/>
                    <a:pt x="128" y="11"/>
                  </a:cubicBezTo>
                  <a:cubicBezTo>
                    <a:pt x="126" y="10"/>
                    <a:pt x="125" y="10"/>
                    <a:pt x="124" y="9"/>
                  </a:cubicBezTo>
                  <a:cubicBezTo>
                    <a:pt x="123" y="9"/>
                    <a:pt x="123" y="9"/>
                    <a:pt x="122" y="8"/>
                  </a:cubicBezTo>
                  <a:cubicBezTo>
                    <a:pt x="122" y="8"/>
                    <a:pt x="121" y="8"/>
                    <a:pt x="120" y="7"/>
                  </a:cubicBezTo>
                  <a:cubicBezTo>
                    <a:pt x="120" y="7"/>
                    <a:pt x="120" y="7"/>
                    <a:pt x="119" y="7"/>
                  </a:cubicBezTo>
                  <a:cubicBezTo>
                    <a:pt x="118" y="6"/>
                    <a:pt x="117" y="6"/>
                    <a:pt x="116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5" y="5"/>
                    <a:pt x="114" y="5"/>
                    <a:pt x="113" y="4"/>
                  </a:cubicBezTo>
                  <a:cubicBezTo>
                    <a:pt x="113" y="4"/>
                    <a:pt x="113" y="4"/>
                    <a:pt x="112" y="4"/>
                  </a:cubicBezTo>
                  <a:cubicBezTo>
                    <a:pt x="110" y="3"/>
                    <a:pt x="107" y="3"/>
                    <a:pt x="105" y="2"/>
                  </a:cubicBezTo>
                  <a:cubicBezTo>
                    <a:pt x="104" y="2"/>
                    <a:pt x="103" y="2"/>
                    <a:pt x="102" y="2"/>
                  </a:cubicBezTo>
                  <a:cubicBezTo>
                    <a:pt x="102" y="1"/>
                    <a:pt x="101" y="1"/>
                    <a:pt x="100" y="1"/>
                  </a:cubicBezTo>
                  <a:cubicBezTo>
                    <a:pt x="97" y="1"/>
                    <a:pt x="94" y="0"/>
                    <a:pt x="91" y="0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5" y="5"/>
                    <a:pt x="98" y="5"/>
                    <a:pt x="101" y="6"/>
                  </a:cubicBezTo>
                  <a:cubicBezTo>
                    <a:pt x="101" y="7"/>
                    <a:pt x="100" y="6"/>
                    <a:pt x="100" y="7"/>
                  </a:cubicBezTo>
                  <a:cubicBezTo>
                    <a:pt x="99" y="7"/>
                    <a:pt x="99" y="7"/>
                    <a:pt x="98" y="7"/>
                  </a:cubicBezTo>
                  <a:cubicBezTo>
                    <a:pt x="97" y="8"/>
                    <a:pt x="95" y="7"/>
                    <a:pt x="94" y="7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6" y="9"/>
                    <a:pt x="97" y="9"/>
                    <a:pt x="99" y="9"/>
                  </a:cubicBezTo>
                  <a:cubicBezTo>
                    <a:pt x="100" y="9"/>
                    <a:pt x="101" y="9"/>
                    <a:pt x="102" y="9"/>
                  </a:cubicBezTo>
                  <a:cubicBezTo>
                    <a:pt x="103" y="8"/>
                    <a:pt x="102" y="7"/>
                    <a:pt x="103" y="7"/>
                  </a:cubicBezTo>
                  <a:cubicBezTo>
                    <a:pt x="103" y="7"/>
                    <a:pt x="103" y="7"/>
                    <a:pt x="104" y="6"/>
                  </a:cubicBezTo>
                  <a:cubicBezTo>
                    <a:pt x="105" y="7"/>
                    <a:pt x="105" y="7"/>
                    <a:pt x="106" y="7"/>
                  </a:cubicBezTo>
                  <a:cubicBezTo>
                    <a:pt x="106" y="8"/>
                    <a:pt x="105" y="8"/>
                    <a:pt x="105" y="8"/>
                  </a:cubicBezTo>
                  <a:cubicBezTo>
                    <a:pt x="106" y="9"/>
                    <a:pt x="107" y="8"/>
                    <a:pt x="108" y="8"/>
                  </a:cubicBezTo>
                  <a:cubicBezTo>
                    <a:pt x="108" y="8"/>
                    <a:pt x="108" y="8"/>
                    <a:pt x="109" y="8"/>
                  </a:cubicBezTo>
                  <a:cubicBezTo>
                    <a:pt x="110" y="8"/>
                    <a:pt x="111" y="9"/>
                    <a:pt x="112" y="9"/>
                  </a:cubicBezTo>
                  <a:cubicBezTo>
                    <a:pt x="114" y="10"/>
                    <a:pt x="116" y="10"/>
                    <a:pt x="118" y="11"/>
                  </a:cubicBezTo>
                  <a:cubicBezTo>
                    <a:pt x="117" y="11"/>
                    <a:pt x="117" y="12"/>
                    <a:pt x="117" y="12"/>
                  </a:cubicBezTo>
                  <a:cubicBezTo>
                    <a:pt x="116" y="12"/>
                    <a:pt x="116" y="11"/>
                    <a:pt x="115" y="11"/>
                  </a:cubicBezTo>
                  <a:cubicBezTo>
                    <a:pt x="115" y="12"/>
                    <a:pt x="116" y="12"/>
                    <a:pt x="117" y="13"/>
                  </a:cubicBezTo>
                  <a:cubicBezTo>
                    <a:pt x="117" y="13"/>
                    <a:pt x="118" y="14"/>
                    <a:pt x="118" y="15"/>
                  </a:cubicBezTo>
                  <a:cubicBezTo>
                    <a:pt x="118" y="16"/>
                    <a:pt x="116" y="15"/>
                    <a:pt x="115" y="15"/>
                  </a:cubicBezTo>
                  <a:cubicBezTo>
                    <a:pt x="114" y="15"/>
                    <a:pt x="112" y="17"/>
                    <a:pt x="111" y="15"/>
                  </a:cubicBezTo>
                  <a:cubicBezTo>
                    <a:pt x="111" y="14"/>
                    <a:pt x="112" y="14"/>
                    <a:pt x="113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1" y="13"/>
                    <a:pt x="111" y="14"/>
                  </a:cubicBezTo>
                  <a:cubicBezTo>
                    <a:pt x="110" y="14"/>
                    <a:pt x="109" y="14"/>
                    <a:pt x="109" y="14"/>
                  </a:cubicBezTo>
                  <a:cubicBezTo>
                    <a:pt x="108" y="15"/>
                    <a:pt x="108" y="15"/>
                    <a:pt x="107" y="15"/>
                  </a:cubicBezTo>
                  <a:cubicBezTo>
                    <a:pt x="106" y="15"/>
                    <a:pt x="105" y="16"/>
                    <a:pt x="104" y="16"/>
                  </a:cubicBezTo>
                  <a:cubicBezTo>
                    <a:pt x="103" y="16"/>
                    <a:pt x="103" y="16"/>
                    <a:pt x="102" y="16"/>
                  </a:cubicBezTo>
                  <a:cubicBezTo>
                    <a:pt x="101" y="17"/>
                    <a:pt x="100" y="18"/>
                    <a:pt x="99" y="18"/>
                  </a:cubicBezTo>
                  <a:cubicBezTo>
                    <a:pt x="98" y="19"/>
                    <a:pt x="96" y="19"/>
                    <a:pt x="96" y="20"/>
                  </a:cubicBezTo>
                  <a:cubicBezTo>
                    <a:pt x="95" y="20"/>
                    <a:pt x="94" y="22"/>
                    <a:pt x="94" y="22"/>
                  </a:cubicBezTo>
                  <a:cubicBezTo>
                    <a:pt x="94" y="23"/>
                    <a:pt x="95" y="23"/>
                    <a:pt x="95" y="23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9" y="25"/>
                    <a:pt x="99" y="26"/>
                    <a:pt x="101" y="27"/>
                  </a:cubicBezTo>
                  <a:cubicBezTo>
                    <a:pt x="101" y="27"/>
                    <a:pt x="103" y="28"/>
                    <a:pt x="103" y="28"/>
                  </a:cubicBezTo>
                  <a:cubicBezTo>
                    <a:pt x="105" y="28"/>
                    <a:pt x="106" y="28"/>
                    <a:pt x="106" y="29"/>
                  </a:cubicBezTo>
                  <a:cubicBezTo>
                    <a:pt x="106" y="30"/>
                    <a:pt x="105" y="30"/>
                    <a:pt x="105" y="31"/>
                  </a:cubicBezTo>
                  <a:cubicBezTo>
                    <a:pt x="106" y="31"/>
                    <a:pt x="105" y="32"/>
                    <a:pt x="105" y="33"/>
                  </a:cubicBezTo>
                  <a:cubicBezTo>
                    <a:pt x="105" y="33"/>
                    <a:pt x="105" y="34"/>
                    <a:pt x="106" y="34"/>
                  </a:cubicBezTo>
                  <a:cubicBezTo>
                    <a:pt x="107" y="34"/>
                    <a:pt x="108" y="33"/>
                    <a:pt x="109" y="32"/>
                  </a:cubicBezTo>
                  <a:cubicBezTo>
                    <a:pt x="109" y="31"/>
                    <a:pt x="109" y="30"/>
                    <a:pt x="110" y="29"/>
                  </a:cubicBezTo>
                  <a:cubicBezTo>
                    <a:pt x="114" y="29"/>
                    <a:pt x="118" y="27"/>
                    <a:pt x="117" y="23"/>
                  </a:cubicBezTo>
                  <a:cubicBezTo>
                    <a:pt x="117" y="22"/>
                    <a:pt x="117" y="22"/>
                    <a:pt x="117" y="21"/>
                  </a:cubicBezTo>
                  <a:cubicBezTo>
                    <a:pt x="117" y="21"/>
                    <a:pt x="119" y="20"/>
                    <a:pt x="118" y="19"/>
                  </a:cubicBezTo>
                  <a:cubicBezTo>
                    <a:pt x="119" y="19"/>
                    <a:pt x="119" y="19"/>
                    <a:pt x="119" y="18"/>
                  </a:cubicBezTo>
                  <a:cubicBezTo>
                    <a:pt x="120" y="18"/>
                    <a:pt x="120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2" y="17"/>
                    <a:pt x="122" y="17"/>
                  </a:cubicBezTo>
                  <a:cubicBezTo>
                    <a:pt x="123" y="17"/>
                    <a:pt x="123" y="17"/>
                    <a:pt x="124" y="17"/>
                  </a:cubicBezTo>
                  <a:cubicBezTo>
                    <a:pt x="125" y="17"/>
                    <a:pt x="125" y="17"/>
                    <a:pt x="126" y="17"/>
                  </a:cubicBezTo>
                  <a:cubicBezTo>
                    <a:pt x="127" y="17"/>
                    <a:pt x="127" y="18"/>
                    <a:pt x="128" y="19"/>
                  </a:cubicBezTo>
                  <a:cubicBezTo>
                    <a:pt x="129" y="19"/>
                    <a:pt x="129" y="19"/>
                    <a:pt x="129" y="20"/>
                  </a:cubicBezTo>
                  <a:cubicBezTo>
                    <a:pt x="129" y="21"/>
                    <a:pt x="128" y="21"/>
                    <a:pt x="128" y="2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9" y="22"/>
                    <a:pt x="129" y="23"/>
                    <a:pt x="130" y="23"/>
                  </a:cubicBezTo>
                  <a:cubicBezTo>
                    <a:pt x="130" y="23"/>
                    <a:pt x="131" y="23"/>
                    <a:pt x="132" y="23"/>
                  </a:cubicBezTo>
                  <a:cubicBezTo>
                    <a:pt x="133" y="22"/>
                    <a:pt x="133" y="21"/>
                    <a:pt x="134" y="21"/>
                  </a:cubicBezTo>
                  <a:cubicBezTo>
                    <a:pt x="135" y="22"/>
                    <a:pt x="136" y="22"/>
                    <a:pt x="137" y="23"/>
                  </a:cubicBezTo>
                  <a:cubicBezTo>
                    <a:pt x="137" y="23"/>
                    <a:pt x="137" y="24"/>
                    <a:pt x="137" y="24"/>
                  </a:cubicBezTo>
                  <a:cubicBezTo>
                    <a:pt x="137" y="25"/>
                    <a:pt x="137" y="26"/>
                    <a:pt x="137" y="27"/>
                  </a:cubicBezTo>
                  <a:cubicBezTo>
                    <a:pt x="137" y="28"/>
                    <a:pt x="139" y="28"/>
                    <a:pt x="140" y="29"/>
                  </a:cubicBezTo>
                  <a:cubicBezTo>
                    <a:pt x="140" y="29"/>
                    <a:pt x="140" y="30"/>
                    <a:pt x="141" y="30"/>
                  </a:cubicBezTo>
                  <a:cubicBezTo>
                    <a:pt x="141" y="31"/>
                    <a:pt x="142" y="31"/>
                    <a:pt x="142" y="31"/>
                  </a:cubicBezTo>
                  <a:cubicBezTo>
                    <a:pt x="142" y="33"/>
                    <a:pt x="140" y="33"/>
                    <a:pt x="140" y="35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39" y="38"/>
                    <a:pt x="141" y="37"/>
                    <a:pt x="142" y="38"/>
                  </a:cubicBezTo>
                  <a:cubicBezTo>
                    <a:pt x="142" y="38"/>
                    <a:pt x="142" y="39"/>
                    <a:pt x="142" y="40"/>
                  </a:cubicBezTo>
                  <a:cubicBezTo>
                    <a:pt x="142" y="41"/>
                    <a:pt x="142" y="42"/>
                    <a:pt x="141" y="42"/>
                  </a:cubicBezTo>
                  <a:cubicBezTo>
                    <a:pt x="140" y="42"/>
                    <a:pt x="140" y="41"/>
                    <a:pt x="139" y="41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7" y="41"/>
                    <a:pt x="137" y="41"/>
                    <a:pt x="136" y="41"/>
                  </a:cubicBezTo>
                  <a:cubicBezTo>
                    <a:pt x="135" y="40"/>
                    <a:pt x="134" y="41"/>
                    <a:pt x="133" y="40"/>
                  </a:cubicBezTo>
                  <a:cubicBezTo>
                    <a:pt x="134" y="39"/>
                    <a:pt x="136" y="37"/>
                    <a:pt x="137" y="36"/>
                  </a:cubicBezTo>
                  <a:cubicBezTo>
                    <a:pt x="138" y="36"/>
                    <a:pt x="139" y="35"/>
                    <a:pt x="138" y="35"/>
                  </a:cubicBezTo>
                  <a:cubicBezTo>
                    <a:pt x="138" y="34"/>
                    <a:pt x="137" y="35"/>
                    <a:pt x="136" y="35"/>
                  </a:cubicBezTo>
                  <a:cubicBezTo>
                    <a:pt x="135" y="35"/>
                    <a:pt x="134" y="36"/>
                    <a:pt x="133" y="36"/>
                  </a:cubicBezTo>
                  <a:cubicBezTo>
                    <a:pt x="132" y="36"/>
                    <a:pt x="130" y="36"/>
                    <a:pt x="129" y="37"/>
                  </a:cubicBezTo>
                  <a:cubicBezTo>
                    <a:pt x="128" y="37"/>
                    <a:pt x="130" y="37"/>
                    <a:pt x="130" y="38"/>
                  </a:cubicBezTo>
                  <a:cubicBezTo>
                    <a:pt x="129" y="38"/>
                    <a:pt x="129" y="38"/>
                    <a:pt x="128" y="38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7" y="36"/>
                    <a:pt x="125" y="36"/>
                    <a:pt x="125" y="36"/>
                  </a:cubicBezTo>
                  <a:cubicBezTo>
                    <a:pt x="124" y="36"/>
                    <a:pt x="123" y="37"/>
                    <a:pt x="123" y="38"/>
                  </a:cubicBezTo>
                  <a:cubicBezTo>
                    <a:pt x="124" y="38"/>
                    <a:pt x="126" y="37"/>
                    <a:pt x="126" y="39"/>
                  </a:cubicBezTo>
                  <a:cubicBezTo>
                    <a:pt x="126" y="40"/>
                    <a:pt x="124" y="40"/>
                    <a:pt x="124" y="42"/>
                  </a:cubicBezTo>
                  <a:cubicBezTo>
                    <a:pt x="124" y="42"/>
                    <a:pt x="125" y="43"/>
                    <a:pt x="126" y="43"/>
                  </a:cubicBezTo>
                  <a:cubicBezTo>
                    <a:pt x="126" y="43"/>
                    <a:pt x="126" y="43"/>
                    <a:pt x="127" y="43"/>
                  </a:cubicBezTo>
                  <a:cubicBezTo>
                    <a:pt x="127" y="43"/>
                    <a:pt x="127" y="44"/>
                    <a:pt x="128" y="44"/>
                  </a:cubicBezTo>
                  <a:cubicBezTo>
                    <a:pt x="129" y="43"/>
                    <a:pt x="129" y="42"/>
                    <a:pt x="130" y="42"/>
                  </a:cubicBezTo>
                  <a:cubicBezTo>
                    <a:pt x="132" y="43"/>
                    <a:pt x="129" y="44"/>
                    <a:pt x="128" y="45"/>
                  </a:cubicBezTo>
                  <a:cubicBezTo>
                    <a:pt x="126" y="45"/>
                    <a:pt x="125" y="45"/>
                    <a:pt x="123" y="46"/>
                  </a:cubicBezTo>
                  <a:cubicBezTo>
                    <a:pt x="123" y="46"/>
                    <a:pt x="121" y="48"/>
                    <a:pt x="120" y="47"/>
                  </a:cubicBezTo>
                  <a:cubicBezTo>
                    <a:pt x="120" y="45"/>
                    <a:pt x="121" y="46"/>
                    <a:pt x="122" y="45"/>
                  </a:cubicBezTo>
                  <a:cubicBezTo>
                    <a:pt x="120" y="45"/>
                    <a:pt x="119" y="45"/>
                    <a:pt x="118" y="46"/>
                  </a:cubicBezTo>
                  <a:cubicBezTo>
                    <a:pt x="116" y="47"/>
                    <a:pt x="113" y="47"/>
                    <a:pt x="112" y="49"/>
                  </a:cubicBezTo>
                  <a:cubicBezTo>
                    <a:pt x="112" y="50"/>
                    <a:pt x="112" y="50"/>
                    <a:pt x="112" y="51"/>
                  </a:cubicBezTo>
                  <a:cubicBezTo>
                    <a:pt x="112" y="51"/>
                    <a:pt x="111" y="51"/>
                    <a:pt x="110" y="51"/>
                  </a:cubicBezTo>
                  <a:cubicBezTo>
                    <a:pt x="109" y="51"/>
                    <a:pt x="108" y="52"/>
                    <a:pt x="108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3"/>
                    <a:pt x="106" y="54"/>
                    <a:pt x="105" y="54"/>
                  </a:cubicBezTo>
                  <a:cubicBezTo>
                    <a:pt x="104" y="54"/>
                    <a:pt x="104" y="55"/>
                    <a:pt x="103" y="55"/>
                  </a:cubicBezTo>
                  <a:cubicBezTo>
                    <a:pt x="103" y="55"/>
                    <a:pt x="103" y="57"/>
                    <a:pt x="102" y="57"/>
                  </a:cubicBezTo>
                  <a:cubicBezTo>
                    <a:pt x="101" y="57"/>
                    <a:pt x="101" y="56"/>
                    <a:pt x="101" y="57"/>
                  </a:cubicBezTo>
                  <a:cubicBezTo>
                    <a:pt x="100" y="58"/>
                    <a:pt x="101" y="59"/>
                    <a:pt x="100" y="61"/>
                  </a:cubicBezTo>
                  <a:cubicBezTo>
                    <a:pt x="99" y="62"/>
                    <a:pt x="98" y="62"/>
                    <a:pt x="97" y="63"/>
                  </a:cubicBezTo>
                  <a:cubicBezTo>
                    <a:pt x="96" y="63"/>
                    <a:pt x="95" y="63"/>
                    <a:pt x="94" y="64"/>
                  </a:cubicBezTo>
                  <a:cubicBezTo>
                    <a:pt x="94" y="64"/>
                    <a:pt x="93" y="65"/>
                    <a:pt x="92" y="65"/>
                  </a:cubicBezTo>
                  <a:cubicBezTo>
                    <a:pt x="92" y="66"/>
                    <a:pt x="92" y="66"/>
                    <a:pt x="91" y="66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2" y="106"/>
                    <a:pt x="92" y="105"/>
                    <a:pt x="92" y="105"/>
                  </a:cubicBezTo>
                  <a:cubicBezTo>
                    <a:pt x="93" y="104"/>
                    <a:pt x="93" y="103"/>
                    <a:pt x="94" y="102"/>
                  </a:cubicBezTo>
                  <a:cubicBezTo>
                    <a:pt x="95" y="102"/>
                    <a:pt x="95" y="102"/>
                    <a:pt x="97" y="102"/>
                  </a:cubicBezTo>
                  <a:cubicBezTo>
                    <a:pt x="97" y="102"/>
                    <a:pt x="98" y="101"/>
                    <a:pt x="98" y="101"/>
                  </a:cubicBezTo>
                  <a:cubicBezTo>
                    <a:pt x="99" y="101"/>
                    <a:pt x="99" y="100"/>
                    <a:pt x="100" y="100"/>
                  </a:cubicBezTo>
                  <a:cubicBezTo>
                    <a:pt x="100" y="101"/>
                    <a:pt x="99" y="101"/>
                    <a:pt x="99" y="102"/>
                  </a:cubicBezTo>
                  <a:cubicBezTo>
                    <a:pt x="101" y="103"/>
                    <a:pt x="101" y="101"/>
                    <a:pt x="102" y="101"/>
                  </a:cubicBezTo>
                  <a:cubicBezTo>
                    <a:pt x="103" y="101"/>
                    <a:pt x="104" y="101"/>
                    <a:pt x="104" y="102"/>
                  </a:cubicBezTo>
                  <a:cubicBezTo>
                    <a:pt x="105" y="102"/>
                    <a:pt x="105" y="103"/>
                    <a:pt x="106" y="103"/>
                  </a:cubicBezTo>
                  <a:cubicBezTo>
                    <a:pt x="106" y="103"/>
                    <a:pt x="107" y="103"/>
                    <a:pt x="108" y="103"/>
                  </a:cubicBezTo>
                  <a:cubicBezTo>
                    <a:pt x="109" y="103"/>
                    <a:pt x="109" y="104"/>
                    <a:pt x="110" y="104"/>
                  </a:cubicBezTo>
                  <a:cubicBezTo>
                    <a:pt x="111" y="104"/>
                    <a:pt x="111" y="103"/>
                    <a:pt x="112" y="103"/>
                  </a:cubicBezTo>
                  <a:cubicBezTo>
                    <a:pt x="114" y="103"/>
                    <a:pt x="114" y="103"/>
                    <a:pt x="115" y="104"/>
                  </a:cubicBezTo>
                  <a:cubicBezTo>
                    <a:pt x="116" y="104"/>
                    <a:pt x="116" y="103"/>
                    <a:pt x="117" y="103"/>
                  </a:cubicBezTo>
                  <a:cubicBezTo>
                    <a:pt x="116" y="104"/>
                    <a:pt x="117" y="105"/>
                    <a:pt x="117" y="105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8" y="107"/>
                    <a:pt x="119" y="107"/>
                    <a:pt x="119" y="107"/>
                  </a:cubicBezTo>
                  <a:cubicBezTo>
                    <a:pt x="120" y="107"/>
                    <a:pt x="120" y="108"/>
                    <a:pt x="121" y="109"/>
                  </a:cubicBezTo>
                  <a:cubicBezTo>
                    <a:pt x="122" y="110"/>
                    <a:pt x="123" y="111"/>
                    <a:pt x="124" y="111"/>
                  </a:cubicBezTo>
                  <a:cubicBezTo>
                    <a:pt x="125" y="111"/>
                    <a:pt x="126" y="111"/>
                    <a:pt x="127" y="111"/>
                  </a:cubicBezTo>
                  <a:cubicBezTo>
                    <a:pt x="129" y="111"/>
                    <a:pt x="130" y="112"/>
                    <a:pt x="131" y="113"/>
                  </a:cubicBezTo>
                  <a:cubicBezTo>
                    <a:pt x="132" y="114"/>
                    <a:pt x="133" y="114"/>
                    <a:pt x="133" y="115"/>
                  </a:cubicBezTo>
                  <a:cubicBezTo>
                    <a:pt x="133" y="115"/>
                    <a:pt x="133" y="116"/>
                    <a:pt x="133" y="116"/>
                  </a:cubicBezTo>
                  <a:cubicBezTo>
                    <a:pt x="134" y="117"/>
                    <a:pt x="135" y="118"/>
                    <a:pt x="135" y="120"/>
                  </a:cubicBezTo>
                  <a:cubicBezTo>
                    <a:pt x="135" y="121"/>
                    <a:pt x="136" y="121"/>
                    <a:pt x="136" y="121"/>
                  </a:cubicBezTo>
                  <a:cubicBezTo>
                    <a:pt x="137" y="122"/>
                    <a:pt x="137" y="122"/>
                    <a:pt x="138" y="122"/>
                  </a:cubicBezTo>
                  <a:cubicBezTo>
                    <a:pt x="138" y="122"/>
                    <a:pt x="139" y="122"/>
                    <a:pt x="139" y="122"/>
                  </a:cubicBezTo>
                  <a:cubicBezTo>
                    <a:pt x="140" y="122"/>
                    <a:pt x="141" y="123"/>
                    <a:pt x="142" y="123"/>
                  </a:cubicBezTo>
                  <a:cubicBezTo>
                    <a:pt x="142" y="123"/>
                    <a:pt x="143" y="123"/>
                    <a:pt x="143" y="124"/>
                  </a:cubicBezTo>
                  <a:cubicBezTo>
                    <a:pt x="144" y="124"/>
                    <a:pt x="144" y="125"/>
                    <a:pt x="144" y="125"/>
                  </a:cubicBezTo>
                  <a:cubicBezTo>
                    <a:pt x="145" y="125"/>
                    <a:pt x="146" y="125"/>
                    <a:pt x="146" y="125"/>
                  </a:cubicBezTo>
                  <a:cubicBezTo>
                    <a:pt x="147" y="125"/>
                    <a:pt x="149" y="126"/>
                    <a:pt x="149" y="126"/>
                  </a:cubicBezTo>
                  <a:cubicBezTo>
                    <a:pt x="150" y="126"/>
                    <a:pt x="150" y="126"/>
                    <a:pt x="151" y="126"/>
                  </a:cubicBezTo>
                  <a:cubicBezTo>
                    <a:pt x="152" y="126"/>
                    <a:pt x="153" y="127"/>
                    <a:pt x="154" y="127"/>
                  </a:cubicBezTo>
                  <a:cubicBezTo>
                    <a:pt x="143" y="145"/>
                    <a:pt x="125" y="158"/>
                    <a:pt x="104" y="163"/>
                  </a:cubicBezTo>
                  <a:cubicBezTo>
                    <a:pt x="104" y="163"/>
                    <a:pt x="104" y="162"/>
                    <a:pt x="104" y="161"/>
                  </a:cubicBezTo>
                  <a:cubicBezTo>
                    <a:pt x="104" y="159"/>
                    <a:pt x="104" y="158"/>
                    <a:pt x="104" y="156"/>
                  </a:cubicBezTo>
                  <a:cubicBezTo>
                    <a:pt x="103" y="155"/>
                    <a:pt x="103" y="153"/>
                    <a:pt x="103" y="153"/>
                  </a:cubicBezTo>
                  <a:cubicBezTo>
                    <a:pt x="102" y="152"/>
                    <a:pt x="100" y="150"/>
                    <a:pt x="99" y="150"/>
                  </a:cubicBezTo>
                  <a:cubicBezTo>
                    <a:pt x="99" y="149"/>
                    <a:pt x="98" y="149"/>
                    <a:pt x="97" y="149"/>
                  </a:cubicBezTo>
                  <a:cubicBezTo>
                    <a:pt x="96" y="148"/>
                    <a:pt x="93" y="147"/>
                    <a:pt x="92" y="145"/>
                  </a:cubicBezTo>
                  <a:cubicBezTo>
                    <a:pt x="92" y="145"/>
                    <a:pt x="92" y="144"/>
                    <a:pt x="92" y="144"/>
                  </a:cubicBezTo>
                  <a:cubicBezTo>
                    <a:pt x="92" y="143"/>
                    <a:pt x="91" y="143"/>
                    <a:pt x="91" y="142"/>
                  </a:cubicBezTo>
                  <a:lnTo>
                    <a:pt x="91" y="170"/>
                  </a:lnTo>
                  <a:close/>
                  <a:moveTo>
                    <a:pt x="2" y="68"/>
                  </a:moveTo>
                  <a:cubicBezTo>
                    <a:pt x="1" y="69"/>
                    <a:pt x="1" y="71"/>
                    <a:pt x="1" y="72"/>
                  </a:cubicBezTo>
                  <a:cubicBezTo>
                    <a:pt x="1" y="73"/>
                    <a:pt x="1" y="75"/>
                    <a:pt x="0" y="76"/>
                  </a:cubicBezTo>
                  <a:cubicBezTo>
                    <a:pt x="0" y="79"/>
                    <a:pt x="0" y="82"/>
                    <a:pt x="0" y="85"/>
                  </a:cubicBezTo>
                  <a:cubicBezTo>
                    <a:pt x="0" y="88"/>
                    <a:pt x="0" y="91"/>
                    <a:pt x="0" y="94"/>
                  </a:cubicBezTo>
                  <a:cubicBezTo>
                    <a:pt x="1" y="95"/>
                    <a:pt x="1" y="97"/>
                    <a:pt x="1" y="98"/>
                  </a:cubicBezTo>
                  <a:cubicBezTo>
                    <a:pt x="1" y="99"/>
                    <a:pt x="1" y="101"/>
                    <a:pt x="2" y="102"/>
                  </a:cubicBezTo>
                  <a:cubicBezTo>
                    <a:pt x="2" y="104"/>
                    <a:pt x="2" y="105"/>
                    <a:pt x="3" y="106"/>
                  </a:cubicBezTo>
                  <a:cubicBezTo>
                    <a:pt x="3" y="109"/>
                    <a:pt x="4" y="112"/>
                    <a:pt x="5" y="114"/>
                  </a:cubicBezTo>
                  <a:cubicBezTo>
                    <a:pt x="6" y="116"/>
                    <a:pt x="6" y="117"/>
                    <a:pt x="7" y="118"/>
                  </a:cubicBezTo>
                  <a:cubicBezTo>
                    <a:pt x="7" y="119"/>
                    <a:pt x="8" y="121"/>
                    <a:pt x="8" y="122"/>
                  </a:cubicBezTo>
                  <a:cubicBezTo>
                    <a:pt x="9" y="123"/>
                    <a:pt x="9" y="123"/>
                    <a:pt x="9" y="124"/>
                  </a:cubicBezTo>
                  <a:cubicBezTo>
                    <a:pt x="10" y="125"/>
                    <a:pt x="11" y="126"/>
                    <a:pt x="11" y="127"/>
                  </a:cubicBezTo>
                  <a:cubicBezTo>
                    <a:pt x="13" y="131"/>
                    <a:pt x="16" y="134"/>
                    <a:pt x="18" y="138"/>
                  </a:cubicBezTo>
                  <a:cubicBezTo>
                    <a:pt x="19" y="139"/>
                    <a:pt x="21" y="141"/>
                    <a:pt x="22" y="142"/>
                  </a:cubicBezTo>
                  <a:cubicBezTo>
                    <a:pt x="23" y="143"/>
                    <a:pt x="24" y="144"/>
                    <a:pt x="25" y="145"/>
                  </a:cubicBezTo>
                  <a:cubicBezTo>
                    <a:pt x="26" y="146"/>
                    <a:pt x="27" y="147"/>
                    <a:pt x="28" y="148"/>
                  </a:cubicBezTo>
                  <a:cubicBezTo>
                    <a:pt x="32" y="152"/>
                    <a:pt x="37" y="156"/>
                    <a:pt x="43" y="159"/>
                  </a:cubicBezTo>
                  <a:cubicBezTo>
                    <a:pt x="44" y="160"/>
                    <a:pt x="45" y="160"/>
                    <a:pt x="46" y="161"/>
                  </a:cubicBezTo>
                  <a:cubicBezTo>
                    <a:pt x="49" y="162"/>
                    <a:pt x="51" y="163"/>
                    <a:pt x="54" y="164"/>
                  </a:cubicBezTo>
                  <a:cubicBezTo>
                    <a:pt x="55" y="165"/>
                    <a:pt x="57" y="165"/>
                    <a:pt x="58" y="166"/>
                  </a:cubicBezTo>
                  <a:cubicBezTo>
                    <a:pt x="66" y="169"/>
                    <a:pt x="76" y="170"/>
                    <a:pt x="85" y="170"/>
                  </a:cubicBezTo>
                  <a:cubicBezTo>
                    <a:pt x="87" y="170"/>
                    <a:pt x="89" y="170"/>
                    <a:pt x="91" y="170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0" y="141"/>
                    <a:pt x="90" y="141"/>
                  </a:cubicBezTo>
                  <a:cubicBezTo>
                    <a:pt x="89" y="139"/>
                    <a:pt x="88" y="137"/>
                    <a:pt x="87" y="135"/>
                  </a:cubicBezTo>
                  <a:cubicBezTo>
                    <a:pt x="86" y="134"/>
                    <a:pt x="86" y="133"/>
                    <a:pt x="85" y="133"/>
                  </a:cubicBezTo>
                  <a:cubicBezTo>
                    <a:pt x="85" y="132"/>
                    <a:pt x="83" y="132"/>
                    <a:pt x="83" y="131"/>
                  </a:cubicBezTo>
                  <a:cubicBezTo>
                    <a:pt x="83" y="130"/>
                    <a:pt x="83" y="129"/>
                    <a:pt x="83" y="129"/>
                  </a:cubicBezTo>
                  <a:cubicBezTo>
                    <a:pt x="83" y="128"/>
                    <a:pt x="84" y="127"/>
                    <a:pt x="84" y="126"/>
                  </a:cubicBezTo>
                  <a:cubicBezTo>
                    <a:pt x="84" y="126"/>
                    <a:pt x="84" y="125"/>
                    <a:pt x="83" y="125"/>
                  </a:cubicBezTo>
                  <a:cubicBezTo>
                    <a:pt x="83" y="123"/>
                    <a:pt x="84" y="122"/>
                    <a:pt x="84" y="121"/>
                  </a:cubicBezTo>
                  <a:cubicBezTo>
                    <a:pt x="84" y="121"/>
                    <a:pt x="85" y="120"/>
                    <a:pt x="85" y="120"/>
                  </a:cubicBezTo>
                  <a:cubicBezTo>
                    <a:pt x="85" y="119"/>
                    <a:pt x="86" y="119"/>
                    <a:pt x="86" y="119"/>
                  </a:cubicBezTo>
                  <a:cubicBezTo>
                    <a:pt x="86" y="118"/>
                    <a:pt x="87" y="118"/>
                    <a:pt x="87" y="117"/>
                  </a:cubicBezTo>
                  <a:cubicBezTo>
                    <a:pt x="88" y="116"/>
                    <a:pt x="89" y="116"/>
                    <a:pt x="89" y="115"/>
                  </a:cubicBezTo>
                  <a:cubicBezTo>
                    <a:pt x="89" y="115"/>
                    <a:pt x="89" y="111"/>
                    <a:pt x="89" y="110"/>
                  </a:cubicBezTo>
                  <a:cubicBezTo>
                    <a:pt x="89" y="109"/>
                    <a:pt x="88" y="109"/>
                    <a:pt x="88" y="108"/>
                  </a:cubicBezTo>
                  <a:cubicBezTo>
                    <a:pt x="88" y="107"/>
                    <a:pt x="88" y="106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8"/>
                    <a:pt x="85" y="109"/>
                    <a:pt x="84" y="109"/>
                  </a:cubicBezTo>
                  <a:cubicBezTo>
                    <a:pt x="83" y="109"/>
                    <a:pt x="83" y="108"/>
                    <a:pt x="81" y="107"/>
                  </a:cubicBezTo>
                  <a:cubicBezTo>
                    <a:pt x="81" y="107"/>
                    <a:pt x="80" y="107"/>
                    <a:pt x="80" y="107"/>
                  </a:cubicBezTo>
                  <a:cubicBezTo>
                    <a:pt x="79" y="107"/>
                    <a:pt x="79" y="105"/>
                    <a:pt x="78" y="105"/>
                  </a:cubicBezTo>
                  <a:cubicBezTo>
                    <a:pt x="77" y="104"/>
                    <a:pt x="76" y="105"/>
                    <a:pt x="76" y="104"/>
                  </a:cubicBezTo>
                  <a:cubicBezTo>
                    <a:pt x="76" y="103"/>
                    <a:pt x="76" y="103"/>
                    <a:pt x="76" y="102"/>
                  </a:cubicBezTo>
                  <a:cubicBezTo>
                    <a:pt x="75" y="102"/>
                    <a:pt x="74" y="99"/>
                    <a:pt x="73" y="99"/>
                  </a:cubicBezTo>
                  <a:cubicBezTo>
                    <a:pt x="72" y="98"/>
                    <a:pt x="71" y="98"/>
                    <a:pt x="70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7" y="98"/>
                    <a:pt x="67" y="97"/>
                  </a:cubicBezTo>
                  <a:cubicBezTo>
                    <a:pt x="65" y="96"/>
                    <a:pt x="64" y="94"/>
                    <a:pt x="62" y="94"/>
                  </a:cubicBezTo>
                  <a:cubicBezTo>
                    <a:pt x="61" y="94"/>
                    <a:pt x="60" y="95"/>
                    <a:pt x="59" y="95"/>
                  </a:cubicBezTo>
                  <a:cubicBezTo>
                    <a:pt x="58" y="95"/>
                    <a:pt x="57" y="94"/>
                    <a:pt x="56" y="93"/>
                  </a:cubicBezTo>
                  <a:cubicBezTo>
                    <a:pt x="55" y="93"/>
                    <a:pt x="53" y="93"/>
                    <a:pt x="52" y="92"/>
                  </a:cubicBezTo>
                  <a:cubicBezTo>
                    <a:pt x="52" y="92"/>
                    <a:pt x="51" y="91"/>
                    <a:pt x="50" y="91"/>
                  </a:cubicBezTo>
                  <a:cubicBezTo>
                    <a:pt x="50" y="90"/>
                    <a:pt x="49" y="90"/>
                    <a:pt x="49" y="90"/>
                  </a:cubicBezTo>
                  <a:cubicBezTo>
                    <a:pt x="48" y="90"/>
                    <a:pt x="48" y="89"/>
                    <a:pt x="47" y="89"/>
                  </a:cubicBezTo>
                  <a:cubicBezTo>
                    <a:pt x="46" y="88"/>
                    <a:pt x="45" y="88"/>
                    <a:pt x="45" y="87"/>
                  </a:cubicBezTo>
                  <a:cubicBezTo>
                    <a:pt x="45" y="86"/>
                    <a:pt x="46" y="86"/>
                    <a:pt x="46" y="85"/>
                  </a:cubicBezTo>
                  <a:cubicBezTo>
                    <a:pt x="46" y="83"/>
                    <a:pt x="45" y="81"/>
                    <a:pt x="44" y="80"/>
                  </a:cubicBezTo>
                  <a:cubicBezTo>
                    <a:pt x="43" y="79"/>
                    <a:pt x="42" y="78"/>
                    <a:pt x="41" y="77"/>
                  </a:cubicBezTo>
                  <a:cubicBezTo>
                    <a:pt x="41" y="77"/>
                    <a:pt x="41" y="77"/>
                    <a:pt x="41" y="76"/>
                  </a:cubicBezTo>
                  <a:cubicBezTo>
                    <a:pt x="41" y="76"/>
                    <a:pt x="40" y="75"/>
                    <a:pt x="40" y="74"/>
                  </a:cubicBezTo>
                  <a:cubicBezTo>
                    <a:pt x="39" y="73"/>
                    <a:pt x="38" y="72"/>
                    <a:pt x="38" y="71"/>
                  </a:cubicBezTo>
                  <a:cubicBezTo>
                    <a:pt x="38" y="70"/>
                    <a:pt x="38" y="70"/>
                    <a:pt x="38" y="69"/>
                  </a:cubicBezTo>
                  <a:cubicBezTo>
                    <a:pt x="37" y="67"/>
                    <a:pt x="35" y="68"/>
                    <a:pt x="35" y="70"/>
                  </a:cubicBezTo>
                  <a:cubicBezTo>
                    <a:pt x="35" y="70"/>
                    <a:pt x="36" y="71"/>
                    <a:pt x="37" y="72"/>
                  </a:cubicBezTo>
                  <a:cubicBezTo>
                    <a:pt x="37" y="72"/>
                    <a:pt x="37" y="73"/>
                    <a:pt x="37" y="74"/>
                  </a:cubicBezTo>
                  <a:cubicBezTo>
                    <a:pt x="37" y="75"/>
                    <a:pt x="38" y="75"/>
                    <a:pt x="38" y="76"/>
                  </a:cubicBezTo>
                  <a:cubicBezTo>
                    <a:pt x="39" y="77"/>
                    <a:pt x="39" y="79"/>
                    <a:pt x="39" y="79"/>
                  </a:cubicBezTo>
                  <a:cubicBezTo>
                    <a:pt x="39" y="80"/>
                    <a:pt x="40" y="81"/>
                    <a:pt x="40" y="82"/>
                  </a:cubicBezTo>
                  <a:cubicBezTo>
                    <a:pt x="39" y="82"/>
                    <a:pt x="39" y="81"/>
                    <a:pt x="38" y="80"/>
                  </a:cubicBezTo>
                  <a:cubicBezTo>
                    <a:pt x="38" y="80"/>
                    <a:pt x="37" y="80"/>
                    <a:pt x="36" y="79"/>
                  </a:cubicBezTo>
                  <a:cubicBezTo>
                    <a:pt x="36" y="78"/>
                    <a:pt x="37" y="78"/>
                    <a:pt x="37" y="77"/>
                  </a:cubicBezTo>
                  <a:cubicBezTo>
                    <a:pt x="36" y="76"/>
                    <a:pt x="34" y="76"/>
                    <a:pt x="34" y="74"/>
                  </a:cubicBezTo>
                  <a:cubicBezTo>
                    <a:pt x="34" y="74"/>
                    <a:pt x="35" y="73"/>
                    <a:pt x="35" y="73"/>
                  </a:cubicBezTo>
                  <a:cubicBezTo>
                    <a:pt x="35" y="72"/>
                    <a:pt x="34" y="71"/>
                    <a:pt x="33" y="70"/>
                  </a:cubicBezTo>
                  <a:cubicBezTo>
                    <a:pt x="33" y="70"/>
                    <a:pt x="33" y="69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3" y="64"/>
                    <a:pt x="32" y="63"/>
                    <a:pt x="31" y="63"/>
                  </a:cubicBezTo>
                  <a:cubicBezTo>
                    <a:pt x="30" y="63"/>
                    <a:pt x="30" y="63"/>
                    <a:pt x="29" y="62"/>
                  </a:cubicBezTo>
                  <a:cubicBezTo>
                    <a:pt x="29" y="62"/>
                    <a:pt x="29" y="60"/>
                    <a:pt x="29" y="60"/>
                  </a:cubicBezTo>
                  <a:cubicBezTo>
                    <a:pt x="28" y="59"/>
                    <a:pt x="29" y="58"/>
                    <a:pt x="29" y="56"/>
                  </a:cubicBezTo>
                  <a:cubicBezTo>
                    <a:pt x="28" y="55"/>
                    <a:pt x="28" y="54"/>
                    <a:pt x="29" y="53"/>
                  </a:cubicBezTo>
                  <a:cubicBezTo>
                    <a:pt x="29" y="52"/>
                    <a:pt x="30" y="51"/>
                    <a:pt x="30" y="51"/>
                  </a:cubicBezTo>
                  <a:cubicBezTo>
                    <a:pt x="31" y="50"/>
                    <a:pt x="31" y="49"/>
                    <a:pt x="31" y="49"/>
                  </a:cubicBezTo>
                  <a:cubicBezTo>
                    <a:pt x="32" y="47"/>
                    <a:pt x="33" y="46"/>
                    <a:pt x="34" y="45"/>
                  </a:cubicBezTo>
                  <a:cubicBezTo>
                    <a:pt x="35" y="44"/>
                    <a:pt x="36" y="43"/>
                    <a:pt x="37" y="41"/>
                  </a:cubicBezTo>
                  <a:cubicBezTo>
                    <a:pt x="37" y="41"/>
                    <a:pt x="38" y="40"/>
                    <a:pt x="37" y="39"/>
                  </a:cubicBezTo>
                  <a:cubicBezTo>
                    <a:pt x="37" y="38"/>
                    <a:pt x="36" y="37"/>
                    <a:pt x="36" y="36"/>
                  </a:cubicBezTo>
                  <a:cubicBezTo>
                    <a:pt x="36" y="36"/>
                    <a:pt x="37" y="36"/>
                    <a:pt x="37" y="35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1"/>
                  </a:cubicBezTo>
                  <a:cubicBezTo>
                    <a:pt x="37" y="30"/>
                    <a:pt x="38" y="29"/>
                    <a:pt x="38" y="29"/>
                  </a:cubicBezTo>
                  <a:cubicBezTo>
                    <a:pt x="37" y="28"/>
                    <a:pt x="36" y="29"/>
                    <a:pt x="35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26"/>
                    <a:pt x="35" y="26"/>
                    <a:pt x="35" y="25"/>
                  </a:cubicBezTo>
                  <a:cubicBezTo>
                    <a:pt x="36" y="25"/>
                    <a:pt x="36" y="24"/>
                    <a:pt x="36" y="24"/>
                  </a:cubicBezTo>
                  <a:cubicBezTo>
                    <a:pt x="36" y="23"/>
                    <a:pt x="35" y="23"/>
                    <a:pt x="35" y="22"/>
                  </a:cubicBezTo>
                  <a:cubicBezTo>
                    <a:pt x="45" y="14"/>
                    <a:pt x="57" y="8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3" y="6"/>
                    <a:pt x="74" y="6"/>
                  </a:cubicBezTo>
                  <a:cubicBezTo>
                    <a:pt x="75" y="6"/>
                    <a:pt x="76" y="6"/>
                    <a:pt x="76" y="6"/>
                  </a:cubicBezTo>
                  <a:cubicBezTo>
                    <a:pt x="78" y="6"/>
                    <a:pt x="80" y="8"/>
                    <a:pt x="82" y="7"/>
                  </a:cubicBezTo>
                  <a:cubicBezTo>
                    <a:pt x="82" y="7"/>
                    <a:pt x="82" y="6"/>
                    <a:pt x="82" y="6"/>
                  </a:cubicBezTo>
                  <a:cubicBezTo>
                    <a:pt x="83" y="5"/>
                    <a:pt x="83" y="5"/>
                    <a:pt x="83" y="4"/>
                  </a:cubicBezTo>
                  <a:cubicBezTo>
                    <a:pt x="84" y="4"/>
                    <a:pt x="84" y="4"/>
                    <a:pt x="85" y="4"/>
                  </a:cubicBezTo>
                  <a:cubicBezTo>
                    <a:pt x="87" y="4"/>
                    <a:pt x="89" y="4"/>
                    <a:pt x="91" y="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88" y="0"/>
                    <a:pt x="87" y="0"/>
                  </a:cubicBezTo>
                  <a:cubicBezTo>
                    <a:pt x="86" y="0"/>
                    <a:pt x="86" y="0"/>
                    <a:pt x="85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74" y="0"/>
                    <a:pt x="66" y="2"/>
                    <a:pt x="58" y="4"/>
                  </a:cubicBezTo>
                  <a:cubicBezTo>
                    <a:pt x="57" y="5"/>
                    <a:pt x="55" y="5"/>
                    <a:pt x="54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7"/>
                    <a:pt x="51" y="7"/>
                    <a:pt x="50" y="7"/>
                  </a:cubicBezTo>
                  <a:cubicBezTo>
                    <a:pt x="49" y="8"/>
                    <a:pt x="48" y="8"/>
                    <a:pt x="46" y="9"/>
                  </a:cubicBezTo>
                  <a:cubicBezTo>
                    <a:pt x="45" y="10"/>
                    <a:pt x="44" y="10"/>
                    <a:pt x="43" y="11"/>
                  </a:cubicBezTo>
                  <a:cubicBezTo>
                    <a:pt x="38" y="14"/>
                    <a:pt x="33" y="17"/>
                    <a:pt x="29" y="21"/>
                  </a:cubicBezTo>
                  <a:cubicBezTo>
                    <a:pt x="29" y="21"/>
                    <a:pt x="28" y="21"/>
                    <a:pt x="28" y="22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6"/>
                    <a:pt x="23" y="27"/>
                    <a:pt x="22" y="28"/>
                  </a:cubicBezTo>
                  <a:cubicBezTo>
                    <a:pt x="21" y="29"/>
                    <a:pt x="19" y="31"/>
                    <a:pt x="18" y="32"/>
                  </a:cubicBezTo>
                  <a:cubicBezTo>
                    <a:pt x="16" y="36"/>
                    <a:pt x="13" y="39"/>
                    <a:pt x="11" y="43"/>
                  </a:cubicBezTo>
                  <a:cubicBezTo>
                    <a:pt x="11" y="44"/>
                    <a:pt x="10" y="45"/>
                    <a:pt x="9" y="46"/>
                  </a:cubicBezTo>
                  <a:cubicBezTo>
                    <a:pt x="9" y="47"/>
                    <a:pt x="9" y="47"/>
                    <a:pt x="8" y="48"/>
                  </a:cubicBezTo>
                  <a:cubicBezTo>
                    <a:pt x="7" y="50"/>
                    <a:pt x="7" y="52"/>
                    <a:pt x="6" y="54"/>
                  </a:cubicBezTo>
                  <a:cubicBezTo>
                    <a:pt x="6" y="54"/>
                    <a:pt x="5" y="55"/>
                    <a:pt x="5" y="56"/>
                  </a:cubicBezTo>
                  <a:cubicBezTo>
                    <a:pt x="4" y="58"/>
                    <a:pt x="3" y="61"/>
                    <a:pt x="3" y="64"/>
                  </a:cubicBezTo>
                  <a:cubicBezTo>
                    <a:pt x="2" y="65"/>
                    <a:pt x="2" y="66"/>
                    <a:pt x="2" y="68"/>
                  </a:cubicBezTo>
                  <a:close/>
                  <a:moveTo>
                    <a:pt x="91" y="66"/>
                  </a:moveTo>
                  <a:cubicBezTo>
                    <a:pt x="91" y="106"/>
                    <a:pt x="91" y="106"/>
                    <a:pt x="91" y="106"/>
                  </a:cubicBezTo>
                  <a:cubicBezTo>
                    <a:pt x="91" y="106"/>
                    <a:pt x="90" y="107"/>
                    <a:pt x="90" y="107"/>
                  </a:cubicBezTo>
                  <a:cubicBezTo>
                    <a:pt x="89" y="107"/>
                    <a:pt x="89" y="106"/>
                    <a:pt x="88" y="105"/>
                  </a:cubicBezTo>
                  <a:cubicBezTo>
                    <a:pt x="86" y="104"/>
                    <a:pt x="85" y="106"/>
                    <a:pt x="83" y="106"/>
                  </a:cubicBezTo>
                  <a:cubicBezTo>
                    <a:pt x="82" y="106"/>
                    <a:pt x="79" y="103"/>
                    <a:pt x="79" y="102"/>
                  </a:cubicBezTo>
                  <a:cubicBezTo>
                    <a:pt x="79" y="101"/>
                    <a:pt x="80" y="100"/>
                    <a:pt x="80" y="98"/>
                  </a:cubicBezTo>
                  <a:cubicBezTo>
                    <a:pt x="80" y="98"/>
                    <a:pt x="81" y="97"/>
                    <a:pt x="81" y="96"/>
                  </a:cubicBezTo>
                  <a:cubicBezTo>
                    <a:pt x="81" y="95"/>
                    <a:pt x="79" y="94"/>
                    <a:pt x="78" y="94"/>
                  </a:cubicBezTo>
                  <a:cubicBezTo>
                    <a:pt x="77" y="94"/>
                    <a:pt x="74" y="95"/>
                    <a:pt x="72" y="94"/>
                  </a:cubicBezTo>
                  <a:cubicBezTo>
                    <a:pt x="72" y="93"/>
                    <a:pt x="73" y="93"/>
                    <a:pt x="73" y="92"/>
                  </a:cubicBezTo>
                  <a:cubicBezTo>
                    <a:pt x="73" y="92"/>
                    <a:pt x="73" y="92"/>
                    <a:pt x="73" y="91"/>
                  </a:cubicBezTo>
                  <a:cubicBezTo>
                    <a:pt x="73" y="91"/>
                    <a:pt x="74" y="90"/>
                    <a:pt x="74" y="89"/>
                  </a:cubicBezTo>
                  <a:cubicBezTo>
                    <a:pt x="75" y="89"/>
                    <a:pt x="75" y="88"/>
                    <a:pt x="75" y="88"/>
                  </a:cubicBezTo>
                  <a:cubicBezTo>
                    <a:pt x="75" y="87"/>
                    <a:pt x="76" y="87"/>
                    <a:pt x="76" y="86"/>
                  </a:cubicBezTo>
                  <a:cubicBezTo>
                    <a:pt x="76" y="86"/>
                    <a:pt x="75" y="85"/>
                    <a:pt x="75" y="84"/>
                  </a:cubicBezTo>
                  <a:cubicBezTo>
                    <a:pt x="73" y="85"/>
                    <a:pt x="72" y="85"/>
                    <a:pt x="72" y="85"/>
                  </a:cubicBezTo>
                  <a:cubicBezTo>
                    <a:pt x="70" y="86"/>
                    <a:pt x="70" y="89"/>
                    <a:pt x="68" y="89"/>
                  </a:cubicBezTo>
                  <a:cubicBezTo>
                    <a:pt x="67" y="89"/>
                    <a:pt x="66" y="89"/>
                    <a:pt x="66" y="90"/>
                  </a:cubicBezTo>
                  <a:cubicBezTo>
                    <a:pt x="65" y="90"/>
                    <a:pt x="64" y="90"/>
                    <a:pt x="63" y="90"/>
                  </a:cubicBezTo>
                  <a:cubicBezTo>
                    <a:pt x="63" y="90"/>
                    <a:pt x="61" y="89"/>
                    <a:pt x="61" y="89"/>
                  </a:cubicBezTo>
                  <a:cubicBezTo>
                    <a:pt x="60" y="88"/>
                    <a:pt x="59" y="86"/>
                    <a:pt x="59" y="86"/>
                  </a:cubicBezTo>
                  <a:cubicBezTo>
                    <a:pt x="58" y="83"/>
                    <a:pt x="59" y="80"/>
                    <a:pt x="60" y="79"/>
                  </a:cubicBezTo>
                  <a:cubicBezTo>
                    <a:pt x="61" y="78"/>
                    <a:pt x="61" y="78"/>
                    <a:pt x="61" y="77"/>
                  </a:cubicBezTo>
                  <a:cubicBezTo>
                    <a:pt x="61" y="77"/>
                    <a:pt x="61" y="76"/>
                    <a:pt x="61" y="75"/>
                  </a:cubicBezTo>
                  <a:cubicBezTo>
                    <a:pt x="62" y="74"/>
                    <a:pt x="63" y="73"/>
                    <a:pt x="65" y="72"/>
                  </a:cubicBezTo>
                  <a:cubicBezTo>
                    <a:pt x="66" y="72"/>
                    <a:pt x="67" y="71"/>
                    <a:pt x="69" y="71"/>
                  </a:cubicBezTo>
                  <a:cubicBezTo>
                    <a:pt x="69" y="71"/>
                    <a:pt x="71" y="71"/>
                    <a:pt x="71" y="71"/>
                  </a:cubicBezTo>
                  <a:cubicBezTo>
                    <a:pt x="72" y="71"/>
                    <a:pt x="72" y="72"/>
                    <a:pt x="73" y="72"/>
                  </a:cubicBezTo>
                  <a:cubicBezTo>
                    <a:pt x="75" y="72"/>
                    <a:pt x="75" y="70"/>
                    <a:pt x="77" y="70"/>
                  </a:cubicBezTo>
                  <a:cubicBezTo>
                    <a:pt x="78" y="70"/>
                    <a:pt x="79" y="69"/>
                    <a:pt x="80" y="70"/>
                  </a:cubicBezTo>
                  <a:cubicBezTo>
                    <a:pt x="81" y="70"/>
                    <a:pt x="82" y="71"/>
                    <a:pt x="82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5" y="70"/>
                    <a:pt x="86" y="71"/>
                    <a:pt x="86" y="72"/>
                  </a:cubicBezTo>
                  <a:cubicBezTo>
                    <a:pt x="86" y="73"/>
                    <a:pt x="85" y="74"/>
                    <a:pt x="85" y="75"/>
                  </a:cubicBezTo>
                  <a:cubicBezTo>
                    <a:pt x="86" y="75"/>
                    <a:pt x="88" y="76"/>
                    <a:pt x="89" y="76"/>
                  </a:cubicBezTo>
                  <a:cubicBezTo>
                    <a:pt x="90" y="75"/>
                    <a:pt x="89" y="74"/>
                    <a:pt x="89" y="73"/>
                  </a:cubicBezTo>
                  <a:cubicBezTo>
                    <a:pt x="89" y="73"/>
                    <a:pt x="89" y="73"/>
                    <a:pt x="89" y="72"/>
                  </a:cubicBezTo>
                  <a:cubicBezTo>
                    <a:pt x="89" y="71"/>
                    <a:pt x="89" y="71"/>
                    <a:pt x="89" y="70"/>
                  </a:cubicBezTo>
                  <a:cubicBezTo>
                    <a:pt x="89" y="68"/>
                    <a:pt x="90" y="67"/>
                    <a:pt x="91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103"/>
            <p:cNvSpPr>
              <a:spLocks noEditPoints="1"/>
            </p:cNvSpPr>
            <p:nvPr/>
          </p:nvSpPr>
          <p:spPr bwMode="auto">
            <a:xfrm>
              <a:off x="7657521" y="2868396"/>
              <a:ext cx="382140" cy="381399"/>
            </a:xfrm>
            <a:custGeom>
              <a:avLst/>
              <a:gdLst>
                <a:gd name="T0" fmla="*/ 109 w 218"/>
                <a:gd name="T1" fmla="*/ 0 h 218"/>
                <a:gd name="T2" fmla="*/ 186 w 218"/>
                <a:gd name="T3" fmla="*/ 32 h 218"/>
                <a:gd name="T4" fmla="*/ 218 w 218"/>
                <a:gd name="T5" fmla="*/ 109 h 218"/>
                <a:gd name="T6" fmla="*/ 186 w 218"/>
                <a:gd name="T7" fmla="*/ 186 h 218"/>
                <a:gd name="T8" fmla="*/ 109 w 218"/>
                <a:gd name="T9" fmla="*/ 218 h 218"/>
                <a:gd name="T10" fmla="*/ 109 w 218"/>
                <a:gd name="T11" fmla="*/ 218 h 218"/>
                <a:gd name="T12" fmla="*/ 109 w 218"/>
                <a:gd name="T13" fmla="*/ 194 h 218"/>
                <a:gd name="T14" fmla="*/ 109 w 218"/>
                <a:gd name="T15" fmla="*/ 194 h 218"/>
                <a:gd name="T16" fmla="*/ 169 w 218"/>
                <a:gd name="T17" fmla="*/ 169 h 218"/>
                <a:gd name="T18" fmla="*/ 194 w 218"/>
                <a:gd name="T19" fmla="*/ 109 h 218"/>
                <a:gd name="T20" fmla="*/ 169 w 218"/>
                <a:gd name="T21" fmla="*/ 49 h 218"/>
                <a:gd name="T22" fmla="*/ 109 w 218"/>
                <a:gd name="T23" fmla="*/ 24 h 218"/>
                <a:gd name="T24" fmla="*/ 109 w 218"/>
                <a:gd name="T25" fmla="*/ 24 h 218"/>
                <a:gd name="T26" fmla="*/ 109 w 218"/>
                <a:gd name="T27" fmla="*/ 0 h 218"/>
                <a:gd name="T28" fmla="*/ 109 w 218"/>
                <a:gd name="T29" fmla="*/ 218 h 218"/>
                <a:gd name="T30" fmla="*/ 32 w 218"/>
                <a:gd name="T31" fmla="*/ 186 h 218"/>
                <a:gd name="T32" fmla="*/ 0 w 218"/>
                <a:gd name="T33" fmla="*/ 109 h 218"/>
                <a:gd name="T34" fmla="*/ 32 w 218"/>
                <a:gd name="T35" fmla="*/ 32 h 218"/>
                <a:gd name="T36" fmla="*/ 109 w 218"/>
                <a:gd name="T37" fmla="*/ 0 h 218"/>
                <a:gd name="T38" fmla="*/ 109 w 218"/>
                <a:gd name="T39" fmla="*/ 24 h 218"/>
                <a:gd name="T40" fmla="*/ 49 w 218"/>
                <a:gd name="T41" fmla="*/ 49 h 218"/>
                <a:gd name="T42" fmla="*/ 24 w 218"/>
                <a:gd name="T43" fmla="*/ 109 h 218"/>
                <a:gd name="T44" fmla="*/ 49 w 218"/>
                <a:gd name="T45" fmla="*/ 169 h 218"/>
                <a:gd name="T46" fmla="*/ 109 w 218"/>
                <a:gd name="T47" fmla="*/ 194 h 218"/>
                <a:gd name="T48" fmla="*/ 109 w 218"/>
                <a:gd name="T49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218">
                  <a:moveTo>
                    <a:pt x="109" y="0"/>
                  </a:moveTo>
                  <a:cubicBezTo>
                    <a:pt x="139" y="0"/>
                    <a:pt x="166" y="12"/>
                    <a:pt x="186" y="32"/>
                  </a:cubicBezTo>
                  <a:cubicBezTo>
                    <a:pt x="205" y="52"/>
                    <a:pt x="218" y="79"/>
                    <a:pt x="218" y="109"/>
                  </a:cubicBezTo>
                  <a:cubicBezTo>
                    <a:pt x="218" y="139"/>
                    <a:pt x="205" y="166"/>
                    <a:pt x="186" y="186"/>
                  </a:cubicBezTo>
                  <a:cubicBezTo>
                    <a:pt x="166" y="206"/>
                    <a:pt x="139" y="218"/>
                    <a:pt x="109" y="218"/>
                  </a:cubicBezTo>
                  <a:cubicBezTo>
                    <a:pt x="109" y="218"/>
                    <a:pt x="109" y="218"/>
                    <a:pt x="109" y="218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32" y="194"/>
                    <a:pt x="153" y="184"/>
                    <a:pt x="169" y="169"/>
                  </a:cubicBezTo>
                  <a:cubicBezTo>
                    <a:pt x="184" y="154"/>
                    <a:pt x="194" y="132"/>
                    <a:pt x="194" y="109"/>
                  </a:cubicBezTo>
                  <a:cubicBezTo>
                    <a:pt x="194" y="86"/>
                    <a:pt x="184" y="64"/>
                    <a:pt x="169" y="49"/>
                  </a:cubicBezTo>
                  <a:cubicBezTo>
                    <a:pt x="153" y="34"/>
                    <a:pt x="132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109" y="218"/>
                  </a:moveTo>
                  <a:cubicBezTo>
                    <a:pt x="79" y="218"/>
                    <a:pt x="51" y="206"/>
                    <a:pt x="32" y="186"/>
                  </a:cubicBezTo>
                  <a:cubicBezTo>
                    <a:pt x="12" y="166"/>
                    <a:pt x="0" y="139"/>
                    <a:pt x="0" y="109"/>
                  </a:cubicBezTo>
                  <a:cubicBezTo>
                    <a:pt x="0" y="79"/>
                    <a:pt x="12" y="52"/>
                    <a:pt x="32" y="32"/>
                  </a:cubicBezTo>
                  <a:cubicBezTo>
                    <a:pt x="51" y="12"/>
                    <a:pt x="79" y="0"/>
                    <a:pt x="109" y="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85" y="24"/>
                    <a:pt x="64" y="34"/>
                    <a:pt x="49" y="49"/>
                  </a:cubicBezTo>
                  <a:cubicBezTo>
                    <a:pt x="33" y="64"/>
                    <a:pt x="24" y="86"/>
                    <a:pt x="24" y="109"/>
                  </a:cubicBezTo>
                  <a:cubicBezTo>
                    <a:pt x="24" y="132"/>
                    <a:pt x="33" y="154"/>
                    <a:pt x="49" y="169"/>
                  </a:cubicBezTo>
                  <a:cubicBezTo>
                    <a:pt x="64" y="184"/>
                    <a:pt x="85" y="194"/>
                    <a:pt x="109" y="194"/>
                  </a:cubicBezTo>
                  <a:lnTo>
                    <a:pt x="109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Oval 104"/>
            <p:cNvSpPr>
              <a:spLocks noChangeArrowheads="1"/>
            </p:cNvSpPr>
            <p:nvPr/>
          </p:nvSpPr>
          <p:spPr bwMode="auto">
            <a:xfrm>
              <a:off x="7678998" y="2889133"/>
              <a:ext cx="339186" cy="33992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Oval 105"/>
            <p:cNvSpPr>
              <a:spLocks noChangeArrowheads="1"/>
            </p:cNvSpPr>
            <p:nvPr/>
          </p:nvSpPr>
          <p:spPr bwMode="auto">
            <a:xfrm>
              <a:off x="7881917" y="3008365"/>
              <a:ext cx="56285" cy="5776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106"/>
            <p:cNvSpPr>
              <a:spLocks noEditPoints="1"/>
            </p:cNvSpPr>
            <p:nvPr/>
          </p:nvSpPr>
          <p:spPr bwMode="auto">
            <a:xfrm>
              <a:off x="7855257" y="2981704"/>
              <a:ext cx="108865" cy="157744"/>
            </a:xfrm>
            <a:custGeom>
              <a:avLst/>
              <a:gdLst>
                <a:gd name="T0" fmla="*/ 62 w 62"/>
                <a:gd name="T1" fmla="*/ 0 h 90"/>
                <a:gd name="T2" fmla="*/ 31 w 62"/>
                <a:gd name="T3" fmla="*/ 0 h 90"/>
                <a:gd name="T4" fmla="*/ 31 w 62"/>
                <a:gd name="T5" fmla="*/ 7 h 90"/>
                <a:gd name="T6" fmla="*/ 31 w 62"/>
                <a:gd name="T7" fmla="*/ 7 h 90"/>
                <a:gd name="T8" fmla="*/ 55 w 62"/>
                <a:gd name="T9" fmla="*/ 31 h 90"/>
                <a:gd name="T10" fmla="*/ 31 w 62"/>
                <a:gd name="T11" fmla="*/ 55 h 90"/>
                <a:gd name="T12" fmla="*/ 31 w 62"/>
                <a:gd name="T13" fmla="*/ 55 h 90"/>
                <a:gd name="T14" fmla="*/ 31 w 62"/>
                <a:gd name="T15" fmla="*/ 55 h 90"/>
                <a:gd name="T16" fmla="*/ 31 w 62"/>
                <a:gd name="T17" fmla="*/ 66 h 90"/>
                <a:gd name="T18" fmla="*/ 31 w 62"/>
                <a:gd name="T19" fmla="*/ 66 h 90"/>
                <a:gd name="T20" fmla="*/ 39 w 62"/>
                <a:gd name="T21" fmla="*/ 74 h 90"/>
                <a:gd name="T22" fmla="*/ 31 w 62"/>
                <a:gd name="T23" fmla="*/ 82 h 90"/>
                <a:gd name="T24" fmla="*/ 31 w 62"/>
                <a:gd name="T25" fmla="*/ 82 h 90"/>
                <a:gd name="T26" fmla="*/ 31 w 62"/>
                <a:gd name="T27" fmla="*/ 82 h 90"/>
                <a:gd name="T28" fmla="*/ 31 w 62"/>
                <a:gd name="T29" fmla="*/ 90 h 90"/>
                <a:gd name="T30" fmla="*/ 62 w 62"/>
                <a:gd name="T31" fmla="*/ 90 h 90"/>
                <a:gd name="T32" fmla="*/ 62 w 62"/>
                <a:gd name="T33" fmla="*/ 0 h 90"/>
                <a:gd name="T34" fmla="*/ 31 w 62"/>
                <a:gd name="T35" fmla="*/ 0 h 90"/>
                <a:gd name="T36" fmla="*/ 0 w 62"/>
                <a:gd name="T37" fmla="*/ 0 h 90"/>
                <a:gd name="T38" fmla="*/ 0 w 62"/>
                <a:gd name="T39" fmla="*/ 90 h 90"/>
                <a:gd name="T40" fmla="*/ 31 w 62"/>
                <a:gd name="T41" fmla="*/ 90 h 90"/>
                <a:gd name="T42" fmla="*/ 31 w 62"/>
                <a:gd name="T43" fmla="*/ 82 h 90"/>
                <a:gd name="T44" fmla="*/ 23 w 62"/>
                <a:gd name="T45" fmla="*/ 74 h 90"/>
                <a:gd name="T46" fmla="*/ 31 w 62"/>
                <a:gd name="T47" fmla="*/ 66 h 90"/>
                <a:gd name="T48" fmla="*/ 31 w 62"/>
                <a:gd name="T49" fmla="*/ 55 h 90"/>
                <a:gd name="T50" fmla="*/ 7 w 62"/>
                <a:gd name="T51" fmla="*/ 31 h 90"/>
                <a:gd name="T52" fmla="*/ 31 w 62"/>
                <a:gd name="T53" fmla="*/ 7 h 90"/>
                <a:gd name="T54" fmla="*/ 31 w 62"/>
                <a:gd name="T5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90">
                  <a:moveTo>
                    <a:pt x="6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44" y="7"/>
                    <a:pt x="55" y="18"/>
                    <a:pt x="55" y="31"/>
                  </a:cubicBezTo>
                  <a:cubicBezTo>
                    <a:pt x="55" y="44"/>
                    <a:pt x="44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5" y="66"/>
                    <a:pt x="39" y="69"/>
                    <a:pt x="39" y="74"/>
                  </a:cubicBezTo>
                  <a:cubicBezTo>
                    <a:pt x="39" y="78"/>
                    <a:pt x="35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62" y="90"/>
                    <a:pt x="62" y="90"/>
                    <a:pt x="62" y="90"/>
                  </a:cubicBezTo>
                  <a:lnTo>
                    <a:pt x="62" y="0"/>
                  </a:lnTo>
                  <a:close/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6" y="82"/>
                    <a:pt x="23" y="78"/>
                    <a:pt x="23" y="74"/>
                  </a:cubicBezTo>
                  <a:cubicBezTo>
                    <a:pt x="23" y="69"/>
                    <a:pt x="26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18" y="55"/>
                    <a:pt x="7" y="44"/>
                    <a:pt x="7" y="31"/>
                  </a:cubicBezTo>
                  <a:cubicBezTo>
                    <a:pt x="7" y="18"/>
                    <a:pt x="18" y="7"/>
                    <a:pt x="31" y="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107"/>
            <p:cNvSpPr>
              <a:spLocks/>
            </p:cNvSpPr>
            <p:nvPr/>
          </p:nvSpPr>
          <p:spPr bwMode="auto">
            <a:xfrm>
              <a:off x="7745650" y="2964672"/>
              <a:ext cx="20736" cy="10368"/>
            </a:xfrm>
            <a:custGeom>
              <a:avLst/>
              <a:gdLst>
                <a:gd name="T0" fmla="*/ 12 w 12"/>
                <a:gd name="T1" fmla="*/ 5 h 6"/>
                <a:gd name="T2" fmla="*/ 7 w 12"/>
                <a:gd name="T3" fmla="*/ 0 h 6"/>
                <a:gd name="T4" fmla="*/ 5 w 12"/>
                <a:gd name="T5" fmla="*/ 0 h 6"/>
                <a:gd name="T6" fmla="*/ 0 w 12"/>
                <a:gd name="T7" fmla="*/ 5 h 6"/>
                <a:gd name="T8" fmla="*/ 0 w 12"/>
                <a:gd name="T9" fmla="*/ 6 h 6"/>
                <a:gd name="T10" fmla="*/ 12 w 12"/>
                <a:gd name="T11" fmla="*/ 6 h 6"/>
                <a:gd name="T12" fmla="*/ 12 w 12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2" y="5"/>
                  </a:moveTo>
                  <a:cubicBezTo>
                    <a:pt x="12" y="2"/>
                    <a:pt x="10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108"/>
            <p:cNvSpPr>
              <a:spLocks noEditPoints="1"/>
            </p:cNvSpPr>
            <p:nvPr/>
          </p:nvSpPr>
          <p:spPr bwMode="auto">
            <a:xfrm>
              <a:off x="7731579" y="2981704"/>
              <a:ext cx="108125" cy="157744"/>
            </a:xfrm>
            <a:custGeom>
              <a:avLst/>
              <a:gdLst>
                <a:gd name="T0" fmla="*/ 31 w 62"/>
                <a:gd name="T1" fmla="*/ 90 h 90"/>
                <a:gd name="T2" fmla="*/ 62 w 62"/>
                <a:gd name="T3" fmla="*/ 90 h 90"/>
                <a:gd name="T4" fmla="*/ 62 w 62"/>
                <a:gd name="T5" fmla="*/ 0 h 90"/>
                <a:gd name="T6" fmla="*/ 31 w 62"/>
                <a:gd name="T7" fmla="*/ 0 h 90"/>
                <a:gd name="T8" fmla="*/ 31 w 62"/>
                <a:gd name="T9" fmla="*/ 7 h 90"/>
                <a:gd name="T10" fmla="*/ 31 w 62"/>
                <a:gd name="T11" fmla="*/ 7 h 90"/>
                <a:gd name="T12" fmla="*/ 31 w 62"/>
                <a:gd name="T13" fmla="*/ 7 h 90"/>
                <a:gd name="T14" fmla="*/ 55 w 62"/>
                <a:gd name="T15" fmla="*/ 31 h 90"/>
                <a:gd name="T16" fmla="*/ 31 w 62"/>
                <a:gd name="T17" fmla="*/ 55 h 90"/>
                <a:gd name="T18" fmla="*/ 31 w 62"/>
                <a:gd name="T19" fmla="*/ 55 h 90"/>
                <a:gd name="T20" fmla="*/ 31 w 62"/>
                <a:gd name="T21" fmla="*/ 66 h 90"/>
                <a:gd name="T22" fmla="*/ 31 w 62"/>
                <a:gd name="T23" fmla="*/ 66 h 90"/>
                <a:gd name="T24" fmla="*/ 39 w 62"/>
                <a:gd name="T25" fmla="*/ 74 h 90"/>
                <a:gd name="T26" fmla="*/ 31 w 62"/>
                <a:gd name="T27" fmla="*/ 82 h 90"/>
                <a:gd name="T28" fmla="*/ 31 w 62"/>
                <a:gd name="T29" fmla="*/ 82 h 90"/>
                <a:gd name="T30" fmla="*/ 31 w 62"/>
                <a:gd name="T31" fmla="*/ 82 h 90"/>
                <a:gd name="T32" fmla="*/ 31 w 62"/>
                <a:gd name="T33" fmla="*/ 90 h 90"/>
                <a:gd name="T34" fmla="*/ 0 w 62"/>
                <a:gd name="T35" fmla="*/ 90 h 90"/>
                <a:gd name="T36" fmla="*/ 31 w 62"/>
                <a:gd name="T37" fmla="*/ 90 h 90"/>
                <a:gd name="T38" fmla="*/ 31 w 62"/>
                <a:gd name="T39" fmla="*/ 82 h 90"/>
                <a:gd name="T40" fmla="*/ 23 w 62"/>
                <a:gd name="T41" fmla="*/ 74 h 90"/>
                <a:gd name="T42" fmla="*/ 31 w 62"/>
                <a:gd name="T43" fmla="*/ 66 h 90"/>
                <a:gd name="T44" fmla="*/ 31 w 62"/>
                <a:gd name="T45" fmla="*/ 55 h 90"/>
                <a:gd name="T46" fmla="*/ 7 w 62"/>
                <a:gd name="T47" fmla="*/ 31 h 90"/>
                <a:gd name="T48" fmla="*/ 31 w 62"/>
                <a:gd name="T49" fmla="*/ 7 h 90"/>
                <a:gd name="T50" fmla="*/ 31 w 62"/>
                <a:gd name="T51" fmla="*/ 0 h 90"/>
                <a:gd name="T52" fmla="*/ 16 w 62"/>
                <a:gd name="T53" fmla="*/ 0 h 90"/>
                <a:gd name="T54" fmla="*/ 12 w 62"/>
                <a:gd name="T55" fmla="*/ 0 h 90"/>
                <a:gd name="T56" fmla="*/ 0 w 62"/>
                <a:gd name="T57" fmla="*/ 0 h 90"/>
                <a:gd name="T58" fmla="*/ 0 w 62"/>
                <a:gd name="T5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90">
                  <a:moveTo>
                    <a:pt x="31" y="90"/>
                  </a:moveTo>
                  <a:cubicBezTo>
                    <a:pt x="62" y="90"/>
                    <a:pt x="62" y="90"/>
                    <a:pt x="62" y="9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45" y="7"/>
                    <a:pt x="55" y="18"/>
                    <a:pt x="55" y="31"/>
                  </a:cubicBezTo>
                  <a:cubicBezTo>
                    <a:pt x="55" y="44"/>
                    <a:pt x="45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9" y="69"/>
                    <a:pt x="39" y="74"/>
                  </a:cubicBezTo>
                  <a:cubicBezTo>
                    <a:pt x="39" y="78"/>
                    <a:pt x="36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lnTo>
                    <a:pt x="31" y="90"/>
                  </a:lnTo>
                  <a:close/>
                  <a:moveTo>
                    <a:pt x="0" y="90"/>
                  </a:moveTo>
                  <a:cubicBezTo>
                    <a:pt x="31" y="90"/>
                    <a:pt x="31" y="90"/>
                    <a:pt x="31" y="90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7" y="82"/>
                    <a:pt x="23" y="78"/>
                    <a:pt x="23" y="74"/>
                  </a:cubicBezTo>
                  <a:cubicBezTo>
                    <a:pt x="23" y="69"/>
                    <a:pt x="27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18" y="55"/>
                    <a:pt x="7" y="44"/>
                    <a:pt x="7" y="31"/>
                  </a:cubicBezTo>
                  <a:cubicBezTo>
                    <a:pt x="7" y="18"/>
                    <a:pt x="18" y="7"/>
                    <a:pt x="31" y="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Oval 109"/>
            <p:cNvSpPr>
              <a:spLocks noChangeArrowheads="1"/>
            </p:cNvSpPr>
            <p:nvPr/>
          </p:nvSpPr>
          <p:spPr bwMode="auto">
            <a:xfrm>
              <a:off x="7757500" y="3008365"/>
              <a:ext cx="57765" cy="5776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110"/>
            <p:cNvSpPr>
              <a:spLocks noEditPoints="1"/>
            </p:cNvSpPr>
            <p:nvPr/>
          </p:nvSpPr>
          <p:spPr bwMode="auto">
            <a:xfrm>
              <a:off x="4604107" y="2719539"/>
              <a:ext cx="605795" cy="607276"/>
            </a:xfrm>
            <a:custGeom>
              <a:avLst/>
              <a:gdLst>
                <a:gd name="T0" fmla="*/ 173 w 346"/>
                <a:gd name="T1" fmla="*/ 0 h 347"/>
                <a:gd name="T2" fmla="*/ 295 w 346"/>
                <a:gd name="T3" fmla="*/ 51 h 347"/>
                <a:gd name="T4" fmla="*/ 346 w 346"/>
                <a:gd name="T5" fmla="*/ 174 h 347"/>
                <a:gd name="T6" fmla="*/ 295 w 346"/>
                <a:gd name="T7" fmla="*/ 296 h 347"/>
                <a:gd name="T8" fmla="*/ 173 w 346"/>
                <a:gd name="T9" fmla="*/ 347 h 347"/>
                <a:gd name="T10" fmla="*/ 173 w 346"/>
                <a:gd name="T11" fmla="*/ 323 h 347"/>
                <a:gd name="T12" fmla="*/ 278 w 346"/>
                <a:gd name="T13" fmla="*/ 279 h 347"/>
                <a:gd name="T14" fmla="*/ 322 w 346"/>
                <a:gd name="T15" fmla="*/ 174 h 347"/>
                <a:gd name="T16" fmla="*/ 278 w 346"/>
                <a:gd name="T17" fmla="*/ 68 h 347"/>
                <a:gd name="T18" fmla="*/ 173 w 346"/>
                <a:gd name="T19" fmla="*/ 24 h 347"/>
                <a:gd name="T20" fmla="*/ 173 w 346"/>
                <a:gd name="T21" fmla="*/ 0 h 347"/>
                <a:gd name="T22" fmla="*/ 173 w 346"/>
                <a:gd name="T23" fmla="*/ 0 h 347"/>
                <a:gd name="T24" fmla="*/ 173 w 346"/>
                <a:gd name="T25" fmla="*/ 0 h 347"/>
                <a:gd name="T26" fmla="*/ 173 w 346"/>
                <a:gd name="T27" fmla="*/ 24 h 347"/>
                <a:gd name="T28" fmla="*/ 173 w 346"/>
                <a:gd name="T29" fmla="*/ 24 h 347"/>
                <a:gd name="T30" fmla="*/ 67 w 346"/>
                <a:gd name="T31" fmla="*/ 68 h 347"/>
                <a:gd name="T32" fmla="*/ 24 w 346"/>
                <a:gd name="T33" fmla="*/ 174 h 347"/>
                <a:gd name="T34" fmla="*/ 67 w 346"/>
                <a:gd name="T35" fmla="*/ 279 h 347"/>
                <a:gd name="T36" fmla="*/ 173 w 346"/>
                <a:gd name="T37" fmla="*/ 323 h 347"/>
                <a:gd name="T38" fmla="*/ 173 w 346"/>
                <a:gd name="T39" fmla="*/ 323 h 347"/>
                <a:gd name="T40" fmla="*/ 173 w 346"/>
                <a:gd name="T41" fmla="*/ 347 h 347"/>
                <a:gd name="T42" fmla="*/ 173 w 346"/>
                <a:gd name="T43" fmla="*/ 347 h 347"/>
                <a:gd name="T44" fmla="*/ 51 w 346"/>
                <a:gd name="T45" fmla="*/ 296 h 347"/>
                <a:gd name="T46" fmla="*/ 0 w 346"/>
                <a:gd name="T47" fmla="*/ 174 h 347"/>
                <a:gd name="T48" fmla="*/ 51 w 346"/>
                <a:gd name="T49" fmla="*/ 51 h 347"/>
                <a:gd name="T50" fmla="*/ 173 w 346"/>
                <a:gd name="T5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347">
                  <a:moveTo>
                    <a:pt x="173" y="0"/>
                  </a:moveTo>
                  <a:cubicBezTo>
                    <a:pt x="221" y="0"/>
                    <a:pt x="264" y="20"/>
                    <a:pt x="295" y="51"/>
                  </a:cubicBezTo>
                  <a:cubicBezTo>
                    <a:pt x="327" y="82"/>
                    <a:pt x="346" y="126"/>
                    <a:pt x="346" y="174"/>
                  </a:cubicBezTo>
                  <a:cubicBezTo>
                    <a:pt x="346" y="221"/>
                    <a:pt x="327" y="265"/>
                    <a:pt x="295" y="296"/>
                  </a:cubicBezTo>
                  <a:cubicBezTo>
                    <a:pt x="264" y="327"/>
                    <a:pt x="221" y="347"/>
                    <a:pt x="173" y="347"/>
                  </a:cubicBezTo>
                  <a:cubicBezTo>
                    <a:pt x="173" y="323"/>
                    <a:pt x="173" y="323"/>
                    <a:pt x="173" y="323"/>
                  </a:cubicBezTo>
                  <a:cubicBezTo>
                    <a:pt x="214" y="323"/>
                    <a:pt x="251" y="306"/>
                    <a:pt x="278" y="279"/>
                  </a:cubicBezTo>
                  <a:cubicBezTo>
                    <a:pt x="305" y="252"/>
                    <a:pt x="322" y="215"/>
                    <a:pt x="322" y="174"/>
                  </a:cubicBezTo>
                  <a:cubicBezTo>
                    <a:pt x="322" y="132"/>
                    <a:pt x="305" y="95"/>
                    <a:pt x="278" y="68"/>
                  </a:cubicBezTo>
                  <a:cubicBezTo>
                    <a:pt x="251" y="41"/>
                    <a:pt x="214" y="24"/>
                    <a:pt x="173" y="24"/>
                  </a:cubicBezTo>
                  <a:lnTo>
                    <a:pt x="173" y="0"/>
                  </a:lnTo>
                  <a:close/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3" y="24"/>
                    <a:pt x="173" y="24"/>
                    <a:pt x="173" y="24"/>
                  </a:cubicBezTo>
                  <a:cubicBezTo>
                    <a:pt x="173" y="24"/>
                    <a:pt x="173" y="24"/>
                    <a:pt x="173" y="24"/>
                  </a:cubicBezTo>
                  <a:cubicBezTo>
                    <a:pt x="132" y="24"/>
                    <a:pt x="94" y="41"/>
                    <a:pt x="67" y="68"/>
                  </a:cubicBezTo>
                  <a:cubicBezTo>
                    <a:pt x="41" y="95"/>
                    <a:pt x="24" y="132"/>
                    <a:pt x="24" y="174"/>
                  </a:cubicBezTo>
                  <a:cubicBezTo>
                    <a:pt x="24" y="215"/>
                    <a:pt x="41" y="252"/>
                    <a:pt x="67" y="279"/>
                  </a:cubicBezTo>
                  <a:cubicBezTo>
                    <a:pt x="94" y="306"/>
                    <a:pt x="132" y="323"/>
                    <a:pt x="173" y="323"/>
                  </a:cubicBezTo>
                  <a:cubicBezTo>
                    <a:pt x="173" y="323"/>
                    <a:pt x="173" y="323"/>
                    <a:pt x="173" y="323"/>
                  </a:cubicBezTo>
                  <a:cubicBezTo>
                    <a:pt x="173" y="347"/>
                    <a:pt x="173" y="347"/>
                    <a:pt x="173" y="347"/>
                  </a:cubicBezTo>
                  <a:cubicBezTo>
                    <a:pt x="173" y="347"/>
                    <a:pt x="173" y="347"/>
                    <a:pt x="173" y="347"/>
                  </a:cubicBezTo>
                  <a:cubicBezTo>
                    <a:pt x="125" y="347"/>
                    <a:pt x="82" y="327"/>
                    <a:pt x="51" y="296"/>
                  </a:cubicBezTo>
                  <a:cubicBezTo>
                    <a:pt x="19" y="265"/>
                    <a:pt x="0" y="221"/>
                    <a:pt x="0" y="174"/>
                  </a:cubicBezTo>
                  <a:cubicBezTo>
                    <a:pt x="0" y="126"/>
                    <a:pt x="19" y="82"/>
                    <a:pt x="51" y="51"/>
                  </a:cubicBezTo>
                  <a:cubicBezTo>
                    <a:pt x="82" y="20"/>
                    <a:pt x="125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Oval 111"/>
            <p:cNvSpPr>
              <a:spLocks noChangeArrowheads="1"/>
            </p:cNvSpPr>
            <p:nvPr/>
          </p:nvSpPr>
          <p:spPr bwMode="auto">
            <a:xfrm>
              <a:off x="4624843" y="2740275"/>
              <a:ext cx="564323" cy="5658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112"/>
            <p:cNvSpPr>
              <a:spLocks noEditPoints="1"/>
            </p:cNvSpPr>
            <p:nvPr/>
          </p:nvSpPr>
          <p:spPr bwMode="auto">
            <a:xfrm>
              <a:off x="4701864" y="2829145"/>
              <a:ext cx="410282" cy="324375"/>
            </a:xfrm>
            <a:custGeom>
              <a:avLst/>
              <a:gdLst>
                <a:gd name="T0" fmla="*/ 210 w 234"/>
                <a:gd name="T1" fmla="*/ 42 h 185"/>
                <a:gd name="T2" fmla="*/ 189 w 234"/>
                <a:gd name="T3" fmla="*/ 42 h 185"/>
                <a:gd name="T4" fmla="*/ 189 w 234"/>
                <a:gd name="T5" fmla="*/ 53 h 185"/>
                <a:gd name="T6" fmla="*/ 213 w 234"/>
                <a:gd name="T7" fmla="*/ 105 h 185"/>
                <a:gd name="T8" fmla="*/ 213 w 234"/>
                <a:gd name="T9" fmla="*/ 129 h 185"/>
                <a:gd name="T10" fmla="*/ 189 w 234"/>
                <a:gd name="T11" fmla="*/ 185 h 185"/>
                <a:gd name="T12" fmla="*/ 234 w 234"/>
                <a:gd name="T13" fmla="*/ 175 h 185"/>
                <a:gd name="T14" fmla="*/ 234 w 234"/>
                <a:gd name="T15" fmla="*/ 67 h 185"/>
                <a:gd name="T16" fmla="*/ 188 w 234"/>
                <a:gd name="T17" fmla="*/ 0 h 185"/>
                <a:gd name="T18" fmla="*/ 117 w 234"/>
                <a:gd name="T19" fmla="*/ 15 h 185"/>
                <a:gd name="T20" fmla="*/ 189 w 234"/>
                <a:gd name="T21" fmla="*/ 42 h 185"/>
                <a:gd name="T22" fmla="*/ 117 w 234"/>
                <a:gd name="T23" fmla="*/ 148 h 185"/>
                <a:gd name="T24" fmla="*/ 178 w 234"/>
                <a:gd name="T25" fmla="*/ 175 h 185"/>
                <a:gd name="T26" fmla="*/ 189 w 234"/>
                <a:gd name="T27" fmla="*/ 185 h 185"/>
                <a:gd name="T28" fmla="*/ 166 w 234"/>
                <a:gd name="T29" fmla="*/ 129 h 185"/>
                <a:gd name="T30" fmla="*/ 189 w 234"/>
                <a:gd name="T31" fmla="*/ 105 h 185"/>
                <a:gd name="T32" fmla="*/ 117 w 234"/>
                <a:gd name="T33" fmla="*/ 53 h 185"/>
                <a:gd name="T34" fmla="*/ 117 w 234"/>
                <a:gd name="T35" fmla="*/ 0 h 185"/>
                <a:gd name="T36" fmla="*/ 44 w 234"/>
                <a:gd name="T37" fmla="*/ 2 h 185"/>
                <a:gd name="T38" fmla="*/ 58 w 234"/>
                <a:gd name="T39" fmla="*/ 15 h 185"/>
                <a:gd name="T40" fmla="*/ 117 w 234"/>
                <a:gd name="T41" fmla="*/ 15 h 185"/>
                <a:gd name="T42" fmla="*/ 44 w 234"/>
                <a:gd name="T43" fmla="*/ 185 h 185"/>
                <a:gd name="T44" fmla="*/ 56 w 234"/>
                <a:gd name="T45" fmla="*/ 175 h 185"/>
                <a:gd name="T46" fmla="*/ 117 w 234"/>
                <a:gd name="T47" fmla="*/ 148 h 185"/>
                <a:gd name="T48" fmla="*/ 44 w 234"/>
                <a:gd name="T49" fmla="*/ 53 h 185"/>
                <a:gd name="T50" fmla="*/ 68 w 234"/>
                <a:gd name="T51" fmla="*/ 105 h 185"/>
                <a:gd name="T52" fmla="*/ 68 w 234"/>
                <a:gd name="T53" fmla="*/ 129 h 185"/>
                <a:gd name="T54" fmla="*/ 44 w 234"/>
                <a:gd name="T55" fmla="*/ 185 h 185"/>
                <a:gd name="T56" fmla="*/ 24 w 234"/>
                <a:gd name="T57" fmla="*/ 42 h 185"/>
                <a:gd name="T58" fmla="*/ 0 w 234"/>
                <a:gd name="T59" fmla="*/ 142 h 185"/>
                <a:gd name="T60" fmla="*/ 0 w 234"/>
                <a:gd name="T61" fmla="*/ 175 h 185"/>
                <a:gd name="T62" fmla="*/ 44 w 234"/>
                <a:gd name="T63" fmla="*/ 185 h 185"/>
                <a:gd name="T64" fmla="*/ 21 w 234"/>
                <a:gd name="T65" fmla="*/ 129 h 185"/>
                <a:gd name="T66" fmla="*/ 44 w 234"/>
                <a:gd name="T67" fmla="*/ 105 h 185"/>
                <a:gd name="T68" fmla="*/ 39 w 234"/>
                <a:gd name="T69" fmla="*/ 53 h 185"/>
                <a:gd name="T70" fmla="*/ 44 w 234"/>
                <a:gd name="T71" fmla="*/ 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4" h="185">
                  <a:moveTo>
                    <a:pt x="234" y="67"/>
                  </a:moveTo>
                  <a:cubicBezTo>
                    <a:pt x="210" y="42"/>
                    <a:pt x="210" y="42"/>
                    <a:pt x="210" y="42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95" y="53"/>
                    <a:pt x="195" y="53"/>
                    <a:pt x="195" y="53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189" y="129"/>
                    <a:pt x="189" y="129"/>
                    <a:pt x="189" y="129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223" y="185"/>
                    <a:pt x="223" y="185"/>
                    <a:pt x="223" y="185"/>
                  </a:cubicBezTo>
                  <a:cubicBezTo>
                    <a:pt x="229" y="185"/>
                    <a:pt x="234" y="180"/>
                    <a:pt x="234" y="175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234" y="67"/>
                  </a:lnTo>
                  <a:close/>
                  <a:moveTo>
                    <a:pt x="189" y="2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2"/>
                    <a:pt x="189" y="2"/>
                    <a:pt x="189" y="2"/>
                  </a:cubicBezTo>
                  <a:close/>
                  <a:moveTo>
                    <a:pt x="117" y="148"/>
                  </a:moveTo>
                  <a:cubicBezTo>
                    <a:pt x="178" y="148"/>
                    <a:pt x="178" y="148"/>
                    <a:pt x="178" y="148"/>
                  </a:cubicBezTo>
                  <a:cubicBezTo>
                    <a:pt x="178" y="175"/>
                    <a:pt x="178" y="175"/>
                    <a:pt x="178" y="175"/>
                  </a:cubicBezTo>
                  <a:cubicBezTo>
                    <a:pt x="178" y="180"/>
                    <a:pt x="183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29"/>
                    <a:pt x="189" y="129"/>
                    <a:pt x="189" y="129"/>
                  </a:cubicBezTo>
                  <a:cubicBezTo>
                    <a:pt x="166" y="129"/>
                    <a:pt x="166" y="129"/>
                    <a:pt x="166" y="129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17" y="53"/>
                    <a:pt x="117" y="53"/>
                    <a:pt x="117" y="53"/>
                  </a:cubicBezTo>
                  <a:lnTo>
                    <a:pt x="117" y="148"/>
                  </a:lnTo>
                  <a:close/>
                  <a:moveTo>
                    <a:pt x="11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0"/>
                    <a:pt x="117" y="0"/>
                    <a:pt x="117" y="0"/>
                  </a:cubicBezTo>
                  <a:close/>
                  <a:moveTo>
                    <a:pt x="44" y="185"/>
                  </a:moveTo>
                  <a:cubicBezTo>
                    <a:pt x="45" y="185"/>
                    <a:pt x="45" y="185"/>
                    <a:pt x="45" y="185"/>
                  </a:cubicBezTo>
                  <a:cubicBezTo>
                    <a:pt x="51" y="185"/>
                    <a:pt x="56" y="180"/>
                    <a:pt x="56" y="175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117" y="148"/>
                    <a:pt x="117" y="148"/>
                    <a:pt x="117" y="148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44" y="129"/>
                    <a:pt x="44" y="129"/>
                    <a:pt x="44" y="129"/>
                  </a:cubicBezTo>
                  <a:lnTo>
                    <a:pt x="44" y="185"/>
                  </a:lnTo>
                  <a:close/>
                  <a:moveTo>
                    <a:pt x="44" y="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5" y="185"/>
                    <a:pt x="11" y="185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44" y="42"/>
                    <a:pt x="44" y="42"/>
                    <a:pt x="44" y="42"/>
                  </a:cubicBezTo>
                  <a:lnTo>
                    <a:pt x="4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7762684" y="4590986"/>
              <a:ext cx="600611" cy="338445"/>
            </a:xfrm>
            <a:custGeom>
              <a:avLst/>
              <a:gdLst>
                <a:gd name="T0" fmla="*/ 56 w 343"/>
                <a:gd name="T1" fmla="*/ 193 h 193"/>
                <a:gd name="T2" fmla="*/ 0 w 343"/>
                <a:gd name="T3" fmla="*/ 148 h 193"/>
                <a:gd name="T4" fmla="*/ 22 w 343"/>
                <a:gd name="T5" fmla="*/ 113 h 193"/>
                <a:gd name="T6" fmla="*/ 21 w 343"/>
                <a:gd name="T7" fmla="*/ 104 h 193"/>
                <a:gd name="T8" fmla="*/ 88 w 343"/>
                <a:gd name="T9" fmla="*/ 51 h 193"/>
                <a:gd name="T10" fmla="*/ 106 w 343"/>
                <a:gd name="T11" fmla="*/ 53 h 193"/>
                <a:gd name="T12" fmla="*/ 106 w 343"/>
                <a:gd name="T13" fmla="*/ 49 h 193"/>
                <a:gd name="T14" fmla="*/ 145 w 343"/>
                <a:gd name="T15" fmla="*/ 1 h 193"/>
                <a:gd name="T16" fmla="*/ 145 w 343"/>
                <a:gd name="T17" fmla="*/ 89 h 193"/>
                <a:gd name="T18" fmla="*/ 109 w 343"/>
                <a:gd name="T19" fmla="*/ 89 h 193"/>
                <a:gd name="T20" fmla="*/ 171 w 343"/>
                <a:gd name="T21" fmla="*/ 167 h 193"/>
                <a:gd name="T22" fmla="*/ 234 w 343"/>
                <a:gd name="T23" fmla="*/ 89 h 193"/>
                <a:gd name="T24" fmla="*/ 198 w 343"/>
                <a:gd name="T25" fmla="*/ 89 h 193"/>
                <a:gd name="T26" fmla="*/ 198 w 343"/>
                <a:gd name="T27" fmla="*/ 0 h 193"/>
                <a:gd name="T28" fmla="*/ 240 w 343"/>
                <a:gd name="T29" fmla="*/ 49 h 193"/>
                <a:gd name="T30" fmla="*/ 240 w 343"/>
                <a:gd name="T31" fmla="*/ 52 h 193"/>
                <a:gd name="T32" fmla="*/ 254 w 343"/>
                <a:gd name="T33" fmla="*/ 51 h 193"/>
                <a:gd name="T34" fmla="*/ 321 w 343"/>
                <a:gd name="T35" fmla="*/ 104 h 193"/>
                <a:gd name="T36" fmla="*/ 320 w 343"/>
                <a:gd name="T37" fmla="*/ 113 h 193"/>
                <a:gd name="T38" fmla="*/ 343 w 343"/>
                <a:gd name="T39" fmla="*/ 148 h 193"/>
                <a:gd name="T40" fmla="*/ 286 w 343"/>
                <a:gd name="T41" fmla="*/ 193 h 193"/>
                <a:gd name="T42" fmla="*/ 56 w 343"/>
                <a:gd name="T4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3" h="193">
                  <a:moveTo>
                    <a:pt x="56" y="193"/>
                  </a:moveTo>
                  <a:cubicBezTo>
                    <a:pt x="25" y="193"/>
                    <a:pt x="0" y="168"/>
                    <a:pt x="0" y="148"/>
                  </a:cubicBezTo>
                  <a:cubicBezTo>
                    <a:pt x="0" y="129"/>
                    <a:pt x="9" y="121"/>
                    <a:pt x="22" y="113"/>
                  </a:cubicBezTo>
                  <a:cubicBezTo>
                    <a:pt x="22" y="110"/>
                    <a:pt x="21" y="107"/>
                    <a:pt x="21" y="104"/>
                  </a:cubicBezTo>
                  <a:cubicBezTo>
                    <a:pt x="21" y="74"/>
                    <a:pt x="51" y="51"/>
                    <a:pt x="88" y="51"/>
                  </a:cubicBezTo>
                  <a:cubicBezTo>
                    <a:pt x="94" y="51"/>
                    <a:pt x="101" y="52"/>
                    <a:pt x="106" y="53"/>
                  </a:cubicBezTo>
                  <a:cubicBezTo>
                    <a:pt x="106" y="51"/>
                    <a:pt x="106" y="50"/>
                    <a:pt x="106" y="49"/>
                  </a:cubicBezTo>
                  <a:cubicBezTo>
                    <a:pt x="106" y="28"/>
                    <a:pt x="122" y="9"/>
                    <a:pt x="145" y="1"/>
                  </a:cubicBezTo>
                  <a:cubicBezTo>
                    <a:pt x="145" y="89"/>
                    <a:pt x="145" y="89"/>
                    <a:pt x="145" y="89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71" y="167"/>
                    <a:pt x="171" y="167"/>
                    <a:pt x="171" y="167"/>
                  </a:cubicBezTo>
                  <a:cubicBezTo>
                    <a:pt x="234" y="89"/>
                    <a:pt x="234" y="89"/>
                    <a:pt x="234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3" y="8"/>
                    <a:pt x="240" y="26"/>
                    <a:pt x="240" y="49"/>
                  </a:cubicBezTo>
                  <a:cubicBezTo>
                    <a:pt x="240" y="50"/>
                    <a:pt x="240" y="51"/>
                    <a:pt x="240" y="52"/>
                  </a:cubicBezTo>
                  <a:cubicBezTo>
                    <a:pt x="244" y="51"/>
                    <a:pt x="249" y="51"/>
                    <a:pt x="254" y="51"/>
                  </a:cubicBezTo>
                  <a:cubicBezTo>
                    <a:pt x="291" y="51"/>
                    <a:pt x="321" y="74"/>
                    <a:pt x="321" y="104"/>
                  </a:cubicBezTo>
                  <a:cubicBezTo>
                    <a:pt x="321" y="107"/>
                    <a:pt x="321" y="110"/>
                    <a:pt x="320" y="113"/>
                  </a:cubicBezTo>
                  <a:cubicBezTo>
                    <a:pt x="334" y="121"/>
                    <a:pt x="343" y="129"/>
                    <a:pt x="343" y="148"/>
                  </a:cubicBezTo>
                  <a:cubicBezTo>
                    <a:pt x="343" y="168"/>
                    <a:pt x="318" y="193"/>
                    <a:pt x="286" y="193"/>
                  </a:cubicBezTo>
                  <a:lnTo>
                    <a:pt x="56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3919810" y="4584322"/>
              <a:ext cx="598389" cy="345111"/>
            </a:xfrm>
            <a:custGeom>
              <a:avLst/>
              <a:gdLst>
                <a:gd name="T0" fmla="*/ 56 w 342"/>
                <a:gd name="T1" fmla="*/ 197 h 197"/>
                <a:gd name="T2" fmla="*/ 0 w 342"/>
                <a:gd name="T3" fmla="*/ 152 h 197"/>
                <a:gd name="T4" fmla="*/ 22 w 342"/>
                <a:gd name="T5" fmla="*/ 117 h 197"/>
                <a:gd name="T6" fmla="*/ 21 w 342"/>
                <a:gd name="T7" fmla="*/ 108 h 197"/>
                <a:gd name="T8" fmla="*/ 88 w 342"/>
                <a:gd name="T9" fmla="*/ 55 h 197"/>
                <a:gd name="T10" fmla="*/ 106 w 342"/>
                <a:gd name="T11" fmla="*/ 57 h 197"/>
                <a:gd name="T12" fmla="*/ 106 w 342"/>
                <a:gd name="T13" fmla="*/ 53 h 197"/>
                <a:gd name="T14" fmla="*/ 173 w 342"/>
                <a:gd name="T15" fmla="*/ 0 h 197"/>
                <a:gd name="T16" fmla="*/ 240 w 342"/>
                <a:gd name="T17" fmla="*/ 53 h 197"/>
                <a:gd name="T18" fmla="*/ 239 w 342"/>
                <a:gd name="T19" fmla="*/ 56 h 197"/>
                <a:gd name="T20" fmla="*/ 254 w 342"/>
                <a:gd name="T21" fmla="*/ 55 h 197"/>
                <a:gd name="T22" fmla="*/ 321 w 342"/>
                <a:gd name="T23" fmla="*/ 108 h 197"/>
                <a:gd name="T24" fmla="*/ 320 w 342"/>
                <a:gd name="T25" fmla="*/ 117 h 197"/>
                <a:gd name="T26" fmla="*/ 342 w 342"/>
                <a:gd name="T27" fmla="*/ 152 h 197"/>
                <a:gd name="T28" fmla="*/ 286 w 342"/>
                <a:gd name="T29" fmla="*/ 197 h 197"/>
                <a:gd name="T30" fmla="*/ 198 w 342"/>
                <a:gd name="T31" fmla="*/ 197 h 197"/>
                <a:gd name="T32" fmla="*/ 198 w 342"/>
                <a:gd name="T33" fmla="*/ 120 h 197"/>
                <a:gd name="T34" fmla="*/ 234 w 342"/>
                <a:gd name="T35" fmla="*/ 120 h 197"/>
                <a:gd name="T36" fmla="*/ 171 w 342"/>
                <a:gd name="T37" fmla="*/ 42 h 197"/>
                <a:gd name="T38" fmla="*/ 109 w 342"/>
                <a:gd name="T39" fmla="*/ 120 h 197"/>
                <a:gd name="T40" fmla="*/ 144 w 342"/>
                <a:gd name="T41" fmla="*/ 120 h 197"/>
                <a:gd name="T42" fmla="*/ 144 w 342"/>
                <a:gd name="T43" fmla="*/ 197 h 197"/>
                <a:gd name="T44" fmla="*/ 56 w 342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2" h="197">
                  <a:moveTo>
                    <a:pt x="56" y="197"/>
                  </a:moveTo>
                  <a:cubicBezTo>
                    <a:pt x="25" y="197"/>
                    <a:pt x="0" y="172"/>
                    <a:pt x="0" y="152"/>
                  </a:cubicBezTo>
                  <a:cubicBezTo>
                    <a:pt x="0" y="133"/>
                    <a:pt x="9" y="125"/>
                    <a:pt x="22" y="117"/>
                  </a:cubicBezTo>
                  <a:cubicBezTo>
                    <a:pt x="21" y="114"/>
                    <a:pt x="21" y="111"/>
                    <a:pt x="21" y="108"/>
                  </a:cubicBezTo>
                  <a:cubicBezTo>
                    <a:pt x="21" y="78"/>
                    <a:pt x="51" y="55"/>
                    <a:pt x="88" y="55"/>
                  </a:cubicBezTo>
                  <a:cubicBezTo>
                    <a:pt x="94" y="55"/>
                    <a:pt x="100" y="56"/>
                    <a:pt x="106" y="57"/>
                  </a:cubicBezTo>
                  <a:cubicBezTo>
                    <a:pt x="106" y="55"/>
                    <a:pt x="106" y="54"/>
                    <a:pt x="106" y="53"/>
                  </a:cubicBezTo>
                  <a:cubicBezTo>
                    <a:pt x="106" y="24"/>
                    <a:pt x="136" y="0"/>
                    <a:pt x="173" y="0"/>
                  </a:cubicBezTo>
                  <a:cubicBezTo>
                    <a:pt x="210" y="0"/>
                    <a:pt x="240" y="24"/>
                    <a:pt x="240" y="53"/>
                  </a:cubicBezTo>
                  <a:cubicBezTo>
                    <a:pt x="240" y="54"/>
                    <a:pt x="240" y="55"/>
                    <a:pt x="239" y="56"/>
                  </a:cubicBezTo>
                  <a:cubicBezTo>
                    <a:pt x="244" y="55"/>
                    <a:pt x="249" y="55"/>
                    <a:pt x="254" y="55"/>
                  </a:cubicBezTo>
                  <a:cubicBezTo>
                    <a:pt x="291" y="55"/>
                    <a:pt x="321" y="78"/>
                    <a:pt x="321" y="108"/>
                  </a:cubicBezTo>
                  <a:cubicBezTo>
                    <a:pt x="321" y="111"/>
                    <a:pt x="321" y="114"/>
                    <a:pt x="320" y="117"/>
                  </a:cubicBezTo>
                  <a:cubicBezTo>
                    <a:pt x="334" y="125"/>
                    <a:pt x="342" y="133"/>
                    <a:pt x="342" y="152"/>
                  </a:cubicBezTo>
                  <a:cubicBezTo>
                    <a:pt x="342" y="172"/>
                    <a:pt x="317" y="197"/>
                    <a:pt x="286" y="197"/>
                  </a:cubicBezTo>
                  <a:cubicBezTo>
                    <a:pt x="198" y="197"/>
                    <a:pt x="198" y="197"/>
                    <a:pt x="198" y="197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234" y="120"/>
                    <a:pt x="234" y="120"/>
                    <a:pt x="234" y="120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97"/>
                    <a:pt x="144" y="197"/>
                    <a:pt x="144" y="197"/>
                  </a:cubicBezTo>
                  <a:lnTo>
                    <a:pt x="56" y="1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Oval 115"/>
            <p:cNvSpPr>
              <a:spLocks noChangeArrowheads="1"/>
            </p:cNvSpPr>
            <p:nvPr/>
          </p:nvSpPr>
          <p:spPr bwMode="auto">
            <a:xfrm>
              <a:off x="8444018" y="3493446"/>
              <a:ext cx="38510" cy="399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16"/>
            <p:cNvSpPr>
              <a:spLocks noEditPoints="1"/>
            </p:cNvSpPr>
            <p:nvPr/>
          </p:nvSpPr>
          <p:spPr bwMode="auto">
            <a:xfrm>
              <a:off x="8287756" y="3610458"/>
              <a:ext cx="88129" cy="87388"/>
            </a:xfrm>
            <a:custGeom>
              <a:avLst/>
              <a:gdLst>
                <a:gd name="T0" fmla="*/ 25 w 50"/>
                <a:gd name="T1" fmla="*/ 50 h 50"/>
                <a:gd name="T2" fmla="*/ 50 w 50"/>
                <a:gd name="T3" fmla="*/ 25 h 50"/>
                <a:gd name="T4" fmla="*/ 25 w 50"/>
                <a:gd name="T5" fmla="*/ 0 h 50"/>
                <a:gd name="T6" fmla="*/ 25 w 50"/>
                <a:gd name="T7" fmla="*/ 12 h 50"/>
                <a:gd name="T8" fmla="*/ 39 w 50"/>
                <a:gd name="T9" fmla="*/ 25 h 50"/>
                <a:gd name="T10" fmla="*/ 25 w 50"/>
                <a:gd name="T11" fmla="*/ 39 h 50"/>
                <a:gd name="T12" fmla="*/ 25 w 50"/>
                <a:gd name="T13" fmla="*/ 50 h 50"/>
                <a:gd name="T14" fmla="*/ 25 w 50"/>
                <a:gd name="T15" fmla="*/ 39 h 50"/>
                <a:gd name="T16" fmla="*/ 25 w 50"/>
                <a:gd name="T17" fmla="*/ 39 h 50"/>
                <a:gd name="T18" fmla="*/ 25 w 50"/>
                <a:gd name="T19" fmla="*/ 0 h 50"/>
                <a:gd name="T20" fmla="*/ 0 w 50"/>
                <a:gd name="T21" fmla="*/ 25 h 50"/>
                <a:gd name="T22" fmla="*/ 25 w 50"/>
                <a:gd name="T23" fmla="*/ 50 h 50"/>
                <a:gd name="T24" fmla="*/ 25 w 50"/>
                <a:gd name="T25" fmla="*/ 39 h 50"/>
                <a:gd name="T26" fmla="*/ 25 w 50"/>
                <a:gd name="T27" fmla="*/ 39 h 50"/>
                <a:gd name="T28" fmla="*/ 12 w 50"/>
                <a:gd name="T29" fmla="*/ 25 h 50"/>
                <a:gd name="T30" fmla="*/ 25 w 50"/>
                <a:gd name="T31" fmla="*/ 12 h 50"/>
                <a:gd name="T32" fmla="*/ 25 w 50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50"/>
                  </a:move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3" y="12"/>
                    <a:pt x="39" y="18"/>
                    <a:pt x="39" y="25"/>
                  </a:cubicBezTo>
                  <a:cubicBezTo>
                    <a:pt x="39" y="33"/>
                    <a:pt x="33" y="39"/>
                    <a:pt x="25" y="39"/>
                  </a:cubicBezTo>
                  <a:cubicBezTo>
                    <a:pt x="25" y="50"/>
                    <a:pt x="25" y="50"/>
                    <a:pt x="25" y="50"/>
                  </a:cubicBezTo>
                  <a:close/>
                  <a:moveTo>
                    <a:pt x="25" y="39"/>
                  </a:moveTo>
                  <a:cubicBezTo>
                    <a:pt x="25" y="39"/>
                    <a:pt x="25" y="39"/>
                    <a:pt x="25" y="39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8" y="39"/>
                    <a:pt x="12" y="33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17"/>
            <p:cNvSpPr>
              <a:spLocks/>
            </p:cNvSpPr>
            <p:nvPr/>
          </p:nvSpPr>
          <p:spPr bwMode="auto">
            <a:xfrm>
              <a:off x="8281090" y="3591203"/>
              <a:ext cx="102941" cy="37029"/>
            </a:xfrm>
            <a:custGeom>
              <a:avLst/>
              <a:gdLst>
                <a:gd name="T0" fmla="*/ 4 w 59"/>
                <a:gd name="T1" fmla="*/ 21 h 21"/>
                <a:gd name="T2" fmla="*/ 7 w 59"/>
                <a:gd name="T3" fmla="*/ 19 h 21"/>
                <a:gd name="T4" fmla="*/ 29 w 59"/>
                <a:gd name="T5" fmla="*/ 7 h 21"/>
                <a:gd name="T6" fmla="*/ 51 w 59"/>
                <a:gd name="T7" fmla="*/ 19 h 21"/>
                <a:gd name="T8" fmla="*/ 57 w 59"/>
                <a:gd name="T9" fmla="*/ 20 h 21"/>
                <a:gd name="T10" fmla="*/ 58 w 59"/>
                <a:gd name="T11" fmla="*/ 15 h 21"/>
                <a:gd name="T12" fmla="*/ 29 w 59"/>
                <a:gd name="T13" fmla="*/ 0 h 21"/>
                <a:gd name="T14" fmla="*/ 1 w 59"/>
                <a:gd name="T15" fmla="*/ 15 h 21"/>
                <a:gd name="T16" fmla="*/ 2 w 59"/>
                <a:gd name="T17" fmla="*/ 20 h 21"/>
                <a:gd name="T18" fmla="*/ 4 w 59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1">
                  <a:moveTo>
                    <a:pt x="4" y="21"/>
                  </a:moveTo>
                  <a:cubicBezTo>
                    <a:pt x="5" y="21"/>
                    <a:pt x="6" y="20"/>
                    <a:pt x="7" y="19"/>
                  </a:cubicBezTo>
                  <a:cubicBezTo>
                    <a:pt x="12" y="12"/>
                    <a:pt x="20" y="7"/>
                    <a:pt x="29" y="7"/>
                  </a:cubicBezTo>
                  <a:cubicBezTo>
                    <a:pt x="38" y="7"/>
                    <a:pt x="46" y="12"/>
                    <a:pt x="51" y="19"/>
                  </a:cubicBezTo>
                  <a:cubicBezTo>
                    <a:pt x="52" y="21"/>
                    <a:pt x="55" y="21"/>
                    <a:pt x="57" y="20"/>
                  </a:cubicBezTo>
                  <a:cubicBezTo>
                    <a:pt x="58" y="19"/>
                    <a:pt x="59" y="16"/>
                    <a:pt x="58" y="15"/>
                  </a:cubicBezTo>
                  <a:cubicBezTo>
                    <a:pt x="51" y="5"/>
                    <a:pt x="41" y="0"/>
                    <a:pt x="29" y="0"/>
                  </a:cubicBezTo>
                  <a:cubicBezTo>
                    <a:pt x="18" y="0"/>
                    <a:pt x="7" y="5"/>
                    <a:pt x="1" y="15"/>
                  </a:cubicBezTo>
                  <a:cubicBezTo>
                    <a:pt x="0" y="16"/>
                    <a:pt x="0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8"/>
            <p:cNvSpPr>
              <a:spLocks noEditPoints="1"/>
            </p:cNvSpPr>
            <p:nvPr/>
          </p:nvSpPr>
          <p:spPr bwMode="auto">
            <a:xfrm>
              <a:off x="8445499" y="3610458"/>
              <a:ext cx="87388" cy="87388"/>
            </a:xfrm>
            <a:custGeom>
              <a:avLst/>
              <a:gdLst>
                <a:gd name="T0" fmla="*/ 25 w 50"/>
                <a:gd name="T1" fmla="*/ 0 h 50"/>
                <a:gd name="T2" fmla="*/ 25 w 50"/>
                <a:gd name="T3" fmla="*/ 0 h 50"/>
                <a:gd name="T4" fmla="*/ 25 w 50"/>
                <a:gd name="T5" fmla="*/ 12 h 50"/>
                <a:gd name="T6" fmla="*/ 25 w 50"/>
                <a:gd name="T7" fmla="*/ 12 h 50"/>
                <a:gd name="T8" fmla="*/ 39 w 50"/>
                <a:gd name="T9" fmla="*/ 25 h 50"/>
                <a:gd name="T10" fmla="*/ 25 w 50"/>
                <a:gd name="T11" fmla="*/ 39 h 50"/>
                <a:gd name="T12" fmla="*/ 25 w 50"/>
                <a:gd name="T13" fmla="*/ 39 h 50"/>
                <a:gd name="T14" fmla="*/ 25 w 50"/>
                <a:gd name="T15" fmla="*/ 39 h 50"/>
                <a:gd name="T16" fmla="*/ 25 w 50"/>
                <a:gd name="T17" fmla="*/ 50 h 50"/>
                <a:gd name="T18" fmla="*/ 25 w 50"/>
                <a:gd name="T19" fmla="*/ 50 h 50"/>
                <a:gd name="T20" fmla="*/ 50 w 50"/>
                <a:gd name="T21" fmla="*/ 25 h 50"/>
                <a:gd name="T22" fmla="*/ 25 w 50"/>
                <a:gd name="T23" fmla="*/ 0 h 50"/>
                <a:gd name="T24" fmla="*/ 25 w 50"/>
                <a:gd name="T25" fmla="*/ 0 h 50"/>
                <a:gd name="T26" fmla="*/ 0 w 50"/>
                <a:gd name="T27" fmla="*/ 25 h 50"/>
                <a:gd name="T28" fmla="*/ 25 w 50"/>
                <a:gd name="T29" fmla="*/ 50 h 50"/>
                <a:gd name="T30" fmla="*/ 25 w 50"/>
                <a:gd name="T31" fmla="*/ 39 h 50"/>
                <a:gd name="T32" fmla="*/ 12 w 50"/>
                <a:gd name="T33" fmla="*/ 25 h 50"/>
                <a:gd name="T34" fmla="*/ 25 w 50"/>
                <a:gd name="T35" fmla="*/ 12 h 50"/>
                <a:gd name="T36" fmla="*/ 25 w 50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3" y="12"/>
                    <a:pt x="39" y="18"/>
                    <a:pt x="39" y="25"/>
                  </a:cubicBezTo>
                  <a:cubicBezTo>
                    <a:pt x="39" y="33"/>
                    <a:pt x="33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8" y="39"/>
                    <a:pt x="12" y="33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9"/>
            <p:cNvSpPr>
              <a:spLocks/>
            </p:cNvSpPr>
            <p:nvPr/>
          </p:nvSpPr>
          <p:spPr bwMode="auto">
            <a:xfrm>
              <a:off x="8438834" y="3591203"/>
              <a:ext cx="102941" cy="37029"/>
            </a:xfrm>
            <a:custGeom>
              <a:avLst/>
              <a:gdLst>
                <a:gd name="T0" fmla="*/ 29 w 59"/>
                <a:gd name="T1" fmla="*/ 0 h 21"/>
                <a:gd name="T2" fmla="*/ 1 w 59"/>
                <a:gd name="T3" fmla="*/ 15 h 21"/>
                <a:gd name="T4" fmla="*/ 2 w 59"/>
                <a:gd name="T5" fmla="*/ 20 h 21"/>
                <a:gd name="T6" fmla="*/ 4 w 59"/>
                <a:gd name="T7" fmla="*/ 21 h 21"/>
                <a:gd name="T8" fmla="*/ 7 w 59"/>
                <a:gd name="T9" fmla="*/ 19 h 21"/>
                <a:gd name="T10" fmla="*/ 29 w 59"/>
                <a:gd name="T11" fmla="*/ 7 h 21"/>
                <a:gd name="T12" fmla="*/ 51 w 59"/>
                <a:gd name="T13" fmla="*/ 19 h 21"/>
                <a:gd name="T14" fmla="*/ 57 w 59"/>
                <a:gd name="T15" fmla="*/ 20 h 21"/>
                <a:gd name="T16" fmla="*/ 58 w 59"/>
                <a:gd name="T17" fmla="*/ 15 h 21"/>
                <a:gd name="T18" fmla="*/ 29 w 59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1">
                  <a:moveTo>
                    <a:pt x="29" y="0"/>
                  </a:moveTo>
                  <a:cubicBezTo>
                    <a:pt x="18" y="0"/>
                    <a:pt x="7" y="5"/>
                    <a:pt x="1" y="15"/>
                  </a:cubicBezTo>
                  <a:cubicBezTo>
                    <a:pt x="0" y="16"/>
                    <a:pt x="0" y="19"/>
                    <a:pt x="2" y="20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5" y="21"/>
                    <a:pt x="7" y="20"/>
                    <a:pt x="7" y="19"/>
                  </a:cubicBezTo>
                  <a:cubicBezTo>
                    <a:pt x="12" y="12"/>
                    <a:pt x="20" y="7"/>
                    <a:pt x="29" y="7"/>
                  </a:cubicBezTo>
                  <a:cubicBezTo>
                    <a:pt x="38" y="7"/>
                    <a:pt x="46" y="12"/>
                    <a:pt x="51" y="19"/>
                  </a:cubicBezTo>
                  <a:cubicBezTo>
                    <a:pt x="53" y="21"/>
                    <a:pt x="55" y="21"/>
                    <a:pt x="57" y="20"/>
                  </a:cubicBezTo>
                  <a:cubicBezTo>
                    <a:pt x="58" y="19"/>
                    <a:pt x="59" y="16"/>
                    <a:pt x="58" y="15"/>
                  </a:cubicBezTo>
                  <a:cubicBezTo>
                    <a:pt x="51" y="5"/>
                    <a:pt x="41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20"/>
            <p:cNvSpPr>
              <a:spLocks/>
            </p:cNvSpPr>
            <p:nvPr/>
          </p:nvSpPr>
          <p:spPr bwMode="auto">
            <a:xfrm>
              <a:off x="8361814" y="3515663"/>
              <a:ext cx="151819" cy="179221"/>
            </a:xfrm>
            <a:custGeom>
              <a:avLst/>
              <a:gdLst>
                <a:gd name="T0" fmla="*/ 58 w 87"/>
                <a:gd name="T1" fmla="*/ 37 h 102"/>
                <a:gd name="T2" fmla="*/ 61 w 87"/>
                <a:gd name="T3" fmla="*/ 38 h 102"/>
                <a:gd name="T4" fmla="*/ 83 w 87"/>
                <a:gd name="T5" fmla="*/ 28 h 102"/>
                <a:gd name="T6" fmla="*/ 86 w 87"/>
                <a:gd name="T7" fmla="*/ 21 h 102"/>
                <a:gd name="T8" fmla="*/ 79 w 87"/>
                <a:gd name="T9" fmla="*/ 18 h 102"/>
                <a:gd name="T10" fmla="*/ 64 w 87"/>
                <a:gd name="T11" fmla="*/ 25 h 102"/>
                <a:gd name="T12" fmla="*/ 61 w 87"/>
                <a:gd name="T13" fmla="*/ 25 h 102"/>
                <a:gd name="T14" fmla="*/ 37 w 87"/>
                <a:gd name="T15" fmla="*/ 1 h 102"/>
                <a:gd name="T16" fmla="*/ 34 w 87"/>
                <a:gd name="T17" fmla="*/ 1 h 102"/>
                <a:gd name="T18" fmla="*/ 0 w 87"/>
                <a:gd name="T19" fmla="*/ 35 h 102"/>
                <a:gd name="T20" fmla="*/ 0 w 87"/>
                <a:gd name="T21" fmla="*/ 37 h 102"/>
                <a:gd name="T22" fmla="*/ 24 w 87"/>
                <a:gd name="T23" fmla="*/ 57 h 102"/>
                <a:gd name="T24" fmla="*/ 24 w 87"/>
                <a:gd name="T25" fmla="*/ 60 h 102"/>
                <a:gd name="T26" fmla="*/ 12 w 87"/>
                <a:gd name="T27" fmla="*/ 86 h 102"/>
                <a:gd name="T28" fmla="*/ 13 w 87"/>
                <a:gd name="T29" fmla="*/ 89 h 102"/>
                <a:gd name="T30" fmla="*/ 20 w 87"/>
                <a:gd name="T31" fmla="*/ 99 h 102"/>
                <a:gd name="T32" fmla="*/ 26 w 87"/>
                <a:gd name="T33" fmla="*/ 102 h 102"/>
                <a:gd name="T34" fmla="*/ 31 w 87"/>
                <a:gd name="T35" fmla="*/ 101 h 102"/>
                <a:gd name="T36" fmla="*/ 32 w 87"/>
                <a:gd name="T37" fmla="*/ 91 h 102"/>
                <a:gd name="T38" fmla="*/ 30 w 87"/>
                <a:gd name="T39" fmla="*/ 87 h 102"/>
                <a:gd name="T40" fmla="*/ 29 w 87"/>
                <a:gd name="T41" fmla="*/ 84 h 102"/>
                <a:gd name="T42" fmla="*/ 41 w 87"/>
                <a:gd name="T43" fmla="*/ 56 h 102"/>
                <a:gd name="T44" fmla="*/ 41 w 87"/>
                <a:gd name="T45" fmla="*/ 53 h 102"/>
                <a:gd name="T46" fmla="*/ 28 w 87"/>
                <a:gd name="T47" fmla="*/ 41 h 102"/>
                <a:gd name="T48" fmla="*/ 27 w 87"/>
                <a:gd name="T49" fmla="*/ 39 h 102"/>
                <a:gd name="T50" fmla="*/ 42 w 87"/>
                <a:gd name="T51" fmla="*/ 24 h 102"/>
                <a:gd name="T52" fmla="*/ 45 w 87"/>
                <a:gd name="T53" fmla="*/ 24 h 102"/>
                <a:gd name="T54" fmla="*/ 58 w 87"/>
                <a:gd name="T55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102">
                  <a:moveTo>
                    <a:pt x="58" y="37"/>
                  </a:moveTo>
                  <a:cubicBezTo>
                    <a:pt x="59" y="38"/>
                    <a:pt x="60" y="38"/>
                    <a:pt x="61" y="38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6" y="27"/>
                    <a:pt x="87" y="24"/>
                    <a:pt x="86" y="21"/>
                  </a:cubicBezTo>
                  <a:cubicBezTo>
                    <a:pt x="85" y="18"/>
                    <a:pt x="81" y="17"/>
                    <a:pt x="79" y="18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2" y="26"/>
                    <a:pt x="61" y="2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5" y="41"/>
                    <a:pt x="19" y="53"/>
                    <a:pt x="24" y="57"/>
                  </a:cubicBezTo>
                  <a:cubicBezTo>
                    <a:pt x="24" y="58"/>
                    <a:pt x="24" y="59"/>
                    <a:pt x="24" y="60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7"/>
                    <a:pt x="12" y="88"/>
                    <a:pt x="13" y="8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2" y="101"/>
                    <a:pt x="24" y="102"/>
                    <a:pt x="26" y="102"/>
                  </a:cubicBezTo>
                  <a:cubicBezTo>
                    <a:pt x="28" y="102"/>
                    <a:pt x="29" y="102"/>
                    <a:pt x="31" y="101"/>
                  </a:cubicBezTo>
                  <a:cubicBezTo>
                    <a:pt x="34" y="99"/>
                    <a:pt x="35" y="94"/>
                    <a:pt x="32" y="91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5"/>
                    <a:pt x="41" y="54"/>
                    <a:pt x="41" y="53"/>
                  </a:cubicBezTo>
                  <a:cubicBezTo>
                    <a:pt x="38" y="51"/>
                    <a:pt x="31" y="44"/>
                    <a:pt x="28" y="41"/>
                  </a:cubicBezTo>
                  <a:cubicBezTo>
                    <a:pt x="27" y="40"/>
                    <a:pt x="27" y="39"/>
                    <a:pt x="27" y="39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4"/>
                    <a:pt x="44" y="24"/>
                    <a:pt x="45" y="24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Oval 133"/>
            <p:cNvSpPr>
              <a:spLocks noChangeArrowheads="1"/>
            </p:cNvSpPr>
            <p:nvPr/>
          </p:nvSpPr>
          <p:spPr bwMode="auto">
            <a:xfrm>
              <a:off x="5515021" y="5244179"/>
              <a:ext cx="283643" cy="2858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Oval 134"/>
            <p:cNvSpPr>
              <a:spLocks noChangeArrowheads="1"/>
            </p:cNvSpPr>
            <p:nvPr/>
          </p:nvSpPr>
          <p:spPr bwMode="auto">
            <a:xfrm>
              <a:off x="5551310" y="5281208"/>
              <a:ext cx="211806" cy="2118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Oval 135"/>
            <p:cNvSpPr>
              <a:spLocks noChangeArrowheads="1"/>
            </p:cNvSpPr>
            <p:nvPr/>
          </p:nvSpPr>
          <p:spPr bwMode="auto">
            <a:xfrm>
              <a:off x="6313367" y="5261953"/>
              <a:ext cx="183664" cy="183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Oval 136"/>
            <p:cNvSpPr>
              <a:spLocks noChangeArrowheads="1"/>
            </p:cNvSpPr>
            <p:nvPr/>
          </p:nvSpPr>
          <p:spPr bwMode="auto">
            <a:xfrm>
              <a:off x="6342991" y="5291576"/>
              <a:ext cx="124417" cy="1244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137"/>
            <p:cNvSpPr>
              <a:spLocks noChangeArrowheads="1"/>
            </p:cNvSpPr>
            <p:nvPr/>
          </p:nvSpPr>
          <p:spPr bwMode="auto">
            <a:xfrm>
              <a:off x="6006767" y="4871666"/>
              <a:ext cx="331039" cy="3325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138"/>
            <p:cNvSpPr>
              <a:spLocks noChangeArrowheads="1"/>
            </p:cNvSpPr>
            <p:nvPr/>
          </p:nvSpPr>
          <p:spPr bwMode="auto">
            <a:xfrm>
              <a:off x="6046338" y="4904993"/>
              <a:ext cx="268090" cy="2658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6" name="文本占位符 11">
            <a:extLst>
              <a:ext uri="{FF2B5EF4-FFF2-40B4-BE49-F238E27FC236}">
                <a16:creationId xmlns="" xmlns:a16="http://schemas.microsoft.com/office/drawing/2014/main" id="{4EAA5AC3-F544-411E-BB6E-ECD3E1E8C44D}"/>
              </a:ext>
            </a:extLst>
          </p:cNvPr>
          <p:cNvSpPr txBox="1">
            <a:spLocks/>
          </p:cNvSpPr>
          <p:nvPr/>
        </p:nvSpPr>
        <p:spPr>
          <a:xfrm>
            <a:off x="5017142" y="5899234"/>
            <a:ext cx="2303932" cy="30049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统一用户信息平台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7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=""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=""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=""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=""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=""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=""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=""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=""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=""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=""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=""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=""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=""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=""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=""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=""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=""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通过高频场景切入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并沉淀在我们的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服务体系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=""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接入更多有价值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的公共服务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商业服务，关注端到端的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全流程服务体验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=""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=""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=""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=""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=""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=""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=""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=""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=""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=""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=""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=""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=""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=""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=""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=""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=""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=""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=""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=""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=""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=""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=""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=""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数据落地到业务方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=""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2852"/>
            <a:ext cx="12192000" cy="64294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</a:t>
            </a:r>
            <a:r>
              <a:rPr lang="zh-CN" altLang="en-US" dirty="0" smtClean="0"/>
              <a:t>平台提供支撑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9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2852"/>
            <a:ext cx="12192000" cy="64294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=""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=""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=""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=""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144628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辅助政府决策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=""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873481"/>
            <a:ext cx="494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=""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3385769"/>
            <a:ext cx="4527266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6209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001" y="2192475"/>
            <a:ext cx="3205855" cy="3599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5DF18D0-F1FC-4AC5-9AC5-DC5F2F4A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0" y="2192475"/>
            <a:ext cx="4451490" cy="2473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80FB62F-EF70-4350-ADCA-6570EF8D5F7D}"/>
              </a:ext>
            </a:extLst>
          </p:cNvPr>
          <p:cNvSpPr txBox="1"/>
          <p:nvPr/>
        </p:nvSpPr>
        <p:spPr>
          <a:xfrm>
            <a:off x="1313895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景区车辆预约通行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E8EF26E-FDB8-4B84-BF85-EAF472160CFC}"/>
              </a:ext>
            </a:extLst>
          </p:cNvPr>
          <p:cNvSpPr txBox="1"/>
          <p:nvPr/>
        </p:nvSpPr>
        <p:spPr>
          <a:xfrm>
            <a:off x="7525537" y="1569525"/>
            <a:ext cx="299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“天价虾”事件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800109" y="3929264"/>
            <a:ext cx="2237509" cy="4418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31248BD7-6190-4A07-B56D-78BD1148926B}"/>
              </a:ext>
            </a:extLst>
          </p:cNvPr>
          <p:cNvGrpSpPr/>
          <p:nvPr/>
        </p:nvGrpSpPr>
        <p:grpSpPr>
          <a:xfrm>
            <a:off x="3242243" y="1668393"/>
            <a:ext cx="8949757" cy="3521214"/>
            <a:chOff x="2742683" y="2625864"/>
            <a:chExt cx="7311235" cy="2876550"/>
          </a:xfrm>
        </p:grpSpPr>
        <p:sp>
          <p:nvSpPr>
            <p:cNvPr id="6" name="Freeform 76">
              <a:extLst>
                <a:ext uri="{FF2B5EF4-FFF2-40B4-BE49-F238E27FC236}">
                  <a16:creationId xmlns="" xmlns:a16="http://schemas.microsoft.com/office/drawing/2014/main" id="{1B50CB46-CFB7-41B9-84C1-D3AC27D7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85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 w="18000">
                  <a:solidFill>
                    <a:srgbClr val="0089E6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7" name="Freeform 76">
              <a:extLst>
                <a:ext uri="{FF2B5EF4-FFF2-40B4-BE49-F238E27FC236}">
                  <a16:creationId xmlns="" xmlns:a16="http://schemas.microsoft.com/office/drawing/2014/main" id="{C123C098-6ABC-4962-9FD3-7C024D21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083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="" xmlns:a16="http://schemas.microsoft.com/office/drawing/2014/main" id="{96B362BB-F9D6-4D38-ADA1-E5BF559B5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683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="" xmlns:a16="http://schemas.microsoft.com/office/drawing/2014/main" id="{05298E93-53FB-4D84-935B-F3870A0D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279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E96CB4C4-7ADC-4D1B-AF87-87730AAF3694}"/>
              </a:ext>
            </a:extLst>
          </p:cNvPr>
          <p:cNvSpPr txBox="1"/>
          <p:nvPr/>
        </p:nvSpPr>
        <p:spPr>
          <a:xfrm>
            <a:off x="3110452" y="493746"/>
            <a:ext cx="2386409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高频场景切入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具备用户运营的基础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建立用户体系和支付体系</a:t>
            </a: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C39E81A7-886D-4366-AD2C-FA0234BAE847}"/>
              </a:ext>
            </a:extLst>
          </p:cNvPr>
          <p:cNvSpPr txBox="1"/>
          <p:nvPr/>
        </p:nvSpPr>
        <p:spPr>
          <a:xfrm>
            <a:off x="5205952" y="5251140"/>
            <a:ext cx="2386409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拓展支付场景</a:t>
            </a:r>
            <a:endParaRPr lang="zh-CN" altLang="en-US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以支付为主线，拓展场景</a:t>
            </a:r>
            <a:endParaRPr lang="en-US" altLang="zh-CN" sz="1333" dirty="0" smtClean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延伸领域，建立服务体系</a:t>
            </a: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="" xmlns:a16="http://schemas.microsoft.com/office/drawing/2014/main" id="{4282ED41-D2A2-45C1-8AD5-E3F2556E13E9}"/>
              </a:ext>
            </a:extLst>
          </p:cNvPr>
          <p:cNvSpPr txBox="1"/>
          <p:nvPr/>
        </p:nvSpPr>
        <p:spPr>
          <a:xfrm>
            <a:off x="7193050" y="339889"/>
            <a:ext cx="2304241" cy="13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打造智慧生活新体验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整合更多服务，关注端到端的全流程服务体验，打造真正的智慧生活</a:t>
            </a: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="" xmlns:a16="http://schemas.microsoft.com/office/drawing/2014/main" id="{0AB9572F-F078-433E-80C0-FA7A3AFDDD80}"/>
              </a:ext>
            </a:extLst>
          </p:cNvPr>
          <p:cNvSpPr txBox="1"/>
          <p:nvPr/>
        </p:nvSpPr>
        <p:spPr>
          <a:xfrm>
            <a:off x="9320752" y="5251140"/>
            <a:ext cx="2386409" cy="13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大数据支撑城市治理</a:t>
            </a:r>
            <a:endParaRPr lang="en-US" altLang="zh-CN" sz="1600" b="1" dirty="0" smtClean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通过信息流的汇聚、大数据分析，为智慧城市治理提供支撑</a:t>
            </a: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A56FC5C-4D60-4367-8B50-FAE318C1B37E}"/>
              </a:ext>
            </a:extLst>
          </p:cNvPr>
          <p:cNvGrpSpPr/>
          <p:nvPr/>
        </p:nvGrpSpPr>
        <p:grpSpPr>
          <a:xfrm>
            <a:off x="349724" y="2898766"/>
            <a:ext cx="2352170" cy="1060468"/>
            <a:chOff x="446828" y="3233722"/>
            <a:chExt cx="2509340" cy="1131327"/>
          </a:xfrm>
        </p:grpSpPr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A0BC281C-904A-456B-A480-DE2505317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048BB138-A226-4CFE-9F5A-76B34E855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22" name="圆角矩形 7">
            <a:extLst>
              <a:ext uri="{FF2B5EF4-FFF2-40B4-BE49-F238E27FC236}">
                <a16:creationId xmlns="" xmlns:a16="http://schemas.microsoft.com/office/drawing/2014/main" id="{DA5438FD-D64A-4516-9D2F-04AEE903603F}"/>
              </a:ext>
            </a:extLst>
          </p:cNvPr>
          <p:cNvSpPr/>
          <p:nvPr/>
        </p:nvSpPr>
        <p:spPr>
          <a:xfrm rot="20319449">
            <a:off x="3404937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="" xmlns:a16="http://schemas.microsoft.com/office/drawing/2014/main" id="{D8466052-98FE-435B-99AA-18DEA37979B8}"/>
              </a:ext>
            </a:extLst>
          </p:cNvPr>
          <p:cNvSpPr/>
          <p:nvPr/>
        </p:nvSpPr>
        <p:spPr>
          <a:xfrm rot="20319449">
            <a:off x="5508789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="" xmlns:a16="http://schemas.microsoft.com/office/drawing/2014/main" id="{3F788845-DE41-4C2E-AEC4-0288154C4434}"/>
              </a:ext>
            </a:extLst>
          </p:cNvPr>
          <p:cNvSpPr/>
          <p:nvPr/>
        </p:nvSpPr>
        <p:spPr>
          <a:xfrm rot="20319449">
            <a:off x="7612641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7">
            <a:extLst>
              <a:ext uri="{FF2B5EF4-FFF2-40B4-BE49-F238E27FC236}">
                <a16:creationId xmlns="" xmlns:a16="http://schemas.microsoft.com/office/drawing/2014/main" id="{E0AE8BE7-122E-44B3-BE24-9FE45DA56FD4}"/>
              </a:ext>
            </a:extLst>
          </p:cNvPr>
          <p:cNvSpPr/>
          <p:nvPr/>
        </p:nvSpPr>
        <p:spPr>
          <a:xfrm rot="20319449">
            <a:off x="9716494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智慧治理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3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MH_SubTitle_1">
            <a:extLst>
              <a:ext uri="{FF2B5EF4-FFF2-40B4-BE49-F238E27FC236}">
                <a16:creationId xmlns=""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5028"/>
            <a:ext cx="12192000" cy="124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期待合作，谢谢大家！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9005225" y="2301247"/>
            <a:ext cx="2010620" cy="983614"/>
            <a:chOff x="591734" y="3059628"/>
            <a:chExt cx="1851266" cy="1847106"/>
          </a:xfrm>
        </p:grpSpPr>
        <p:sp>
          <p:nvSpPr>
            <p:cNvPr id="44" name="椭圆 43"/>
            <p:cNvSpPr/>
            <p:nvPr/>
          </p:nvSpPr>
          <p:spPr>
            <a:xfrm>
              <a:off x="591734" y="3059628"/>
              <a:ext cx="1851266" cy="1847106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47876" y="3215419"/>
              <a:ext cx="1538983" cy="153552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961457" y="3428520"/>
              <a:ext cx="1111822" cy="1109324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143416" y="3610070"/>
              <a:ext cx="747904" cy="746224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85454" y="3851564"/>
              <a:ext cx="263829" cy="2632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1933" y="4497452"/>
            <a:ext cx="2658963" cy="1300790"/>
            <a:chOff x="591734" y="3059628"/>
            <a:chExt cx="1851266" cy="1847106"/>
          </a:xfrm>
        </p:grpSpPr>
        <p:sp>
          <p:nvSpPr>
            <p:cNvPr id="12" name="椭圆 11"/>
            <p:cNvSpPr/>
            <p:nvPr/>
          </p:nvSpPr>
          <p:spPr>
            <a:xfrm>
              <a:off x="591734" y="3059628"/>
              <a:ext cx="1851266" cy="1847106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47876" y="3215419"/>
              <a:ext cx="1538983" cy="153552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61457" y="3428520"/>
              <a:ext cx="1111822" cy="1109324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43416" y="3610070"/>
              <a:ext cx="747904" cy="746224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385454" y="3851564"/>
              <a:ext cx="263829" cy="2632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9" y="2711896"/>
            <a:ext cx="1748153" cy="2495456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5179887" y="3156897"/>
            <a:ext cx="1737181" cy="849845"/>
            <a:chOff x="591734" y="3059628"/>
            <a:chExt cx="1851266" cy="1847106"/>
          </a:xfrm>
        </p:grpSpPr>
        <p:sp>
          <p:nvSpPr>
            <p:cNvPr id="38" name="椭圆 37"/>
            <p:cNvSpPr/>
            <p:nvPr/>
          </p:nvSpPr>
          <p:spPr>
            <a:xfrm>
              <a:off x="591734" y="3059628"/>
              <a:ext cx="1851266" cy="1847106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747876" y="3215419"/>
              <a:ext cx="1538983" cy="153552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61457" y="3428520"/>
              <a:ext cx="1111822" cy="1109324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43416" y="3610070"/>
              <a:ext cx="747904" cy="746224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54" y="3851564"/>
              <a:ext cx="263829" cy="2632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5653188" y="2832736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6114473" y="2805254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1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5857496" y="3014313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264" y="1877276"/>
            <a:ext cx="318712" cy="77803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25" y="2083115"/>
            <a:ext cx="325885" cy="795543"/>
          </a:xfrm>
          <a:prstGeom prst="rect">
            <a:avLst/>
          </a:prstGeom>
        </p:spPr>
      </p:pic>
      <p:sp>
        <p:nvSpPr>
          <p:cNvPr id="54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9639196" y="2295659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260" y="1973955"/>
            <a:ext cx="325885" cy="79554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97" y="1959564"/>
            <a:ext cx="318712" cy="778031"/>
          </a:xfrm>
          <a:prstGeom prst="rect">
            <a:avLst/>
          </a:prstGeom>
        </p:spPr>
      </p:pic>
      <p:sp>
        <p:nvSpPr>
          <p:cNvPr id="59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10274691" y="2141787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21" y="2257535"/>
            <a:ext cx="325885" cy="79554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13" y="2041705"/>
            <a:ext cx="318712" cy="778031"/>
          </a:xfrm>
          <a:prstGeom prst="rect">
            <a:avLst/>
          </a:prstGeom>
        </p:spPr>
      </p:pic>
      <p:sp>
        <p:nvSpPr>
          <p:cNvPr id="62" name="AutoShape 3">
            <a:extLst>
              <a:ext uri="{FF2B5EF4-FFF2-40B4-BE49-F238E27FC236}">
                <a16:creationId xmlns="" xmlns:a16="http://schemas.microsoft.com/office/drawing/2014/main" id="{0D36B058-626C-4E5E-B002-2C5CFBA20478}"/>
              </a:ext>
            </a:extLst>
          </p:cNvPr>
          <p:cNvSpPr>
            <a:spLocks/>
          </p:cNvSpPr>
          <p:nvPr/>
        </p:nvSpPr>
        <p:spPr bwMode="auto">
          <a:xfrm>
            <a:off x="9333841" y="2337139"/>
            <a:ext cx="319851" cy="79167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234" y="1754"/>
                </a:moveTo>
                <a:cubicBezTo>
                  <a:pt x="15234" y="2308"/>
                  <a:pt x="14779" y="2677"/>
                  <a:pt x="13869" y="3138"/>
                </a:cubicBezTo>
                <a:cubicBezTo>
                  <a:pt x="12960" y="3508"/>
                  <a:pt x="12051" y="3692"/>
                  <a:pt x="10686" y="3692"/>
                </a:cubicBezTo>
                <a:cubicBezTo>
                  <a:pt x="9549" y="3692"/>
                  <a:pt x="8413" y="3508"/>
                  <a:pt x="7503" y="3138"/>
                </a:cubicBezTo>
                <a:cubicBezTo>
                  <a:pt x="6594" y="2677"/>
                  <a:pt x="6139" y="2308"/>
                  <a:pt x="6139" y="1754"/>
                </a:cubicBezTo>
                <a:cubicBezTo>
                  <a:pt x="6139" y="1292"/>
                  <a:pt x="6594" y="831"/>
                  <a:pt x="7503" y="554"/>
                </a:cubicBezTo>
                <a:cubicBezTo>
                  <a:pt x="8413" y="185"/>
                  <a:pt x="9549" y="0"/>
                  <a:pt x="10686" y="0"/>
                </a:cubicBezTo>
                <a:cubicBezTo>
                  <a:pt x="12051" y="0"/>
                  <a:pt x="12960" y="185"/>
                  <a:pt x="13869" y="554"/>
                </a:cubicBezTo>
                <a:cubicBezTo>
                  <a:pt x="14779" y="831"/>
                  <a:pt x="15234" y="1292"/>
                  <a:pt x="15234" y="1754"/>
                </a:cubicBezTo>
                <a:close/>
                <a:moveTo>
                  <a:pt x="21600" y="12369"/>
                </a:moveTo>
                <a:cubicBezTo>
                  <a:pt x="21600" y="12923"/>
                  <a:pt x="20918" y="13200"/>
                  <a:pt x="19554" y="13200"/>
                </a:cubicBezTo>
                <a:cubicBezTo>
                  <a:pt x="18189" y="13200"/>
                  <a:pt x="17507" y="12923"/>
                  <a:pt x="17507" y="12369"/>
                </a:cubicBezTo>
                <a:cubicBezTo>
                  <a:pt x="17507" y="6369"/>
                  <a:pt x="17507" y="6369"/>
                  <a:pt x="17507" y="6369"/>
                </a:cubicBezTo>
                <a:cubicBezTo>
                  <a:pt x="16598" y="6369"/>
                  <a:pt x="16598" y="6369"/>
                  <a:pt x="16598" y="6369"/>
                </a:cubicBezTo>
                <a:cubicBezTo>
                  <a:pt x="16598" y="20677"/>
                  <a:pt x="16598" y="20677"/>
                  <a:pt x="16598" y="20677"/>
                </a:cubicBezTo>
                <a:cubicBezTo>
                  <a:pt x="16598" y="21323"/>
                  <a:pt x="15688" y="21600"/>
                  <a:pt x="13869" y="21600"/>
                </a:cubicBezTo>
                <a:cubicBezTo>
                  <a:pt x="12278" y="21600"/>
                  <a:pt x="11368" y="21323"/>
                  <a:pt x="11368" y="20677"/>
                </a:cubicBezTo>
                <a:cubicBezTo>
                  <a:pt x="11368" y="12277"/>
                  <a:pt x="11368" y="12277"/>
                  <a:pt x="11368" y="12277"/>
                </a:cubicBezTo>
                <a:cubicBezTo>
                  <a:pt x="10232" y="12277"/>
                  <a:pt x="10232" y="12277"/>
                  <a:pt x="10232" y="12277"/>
                </a:cubicBezTo>
                <a:cubicBezTo>
                  <a:pt x="10232" y="20677"/>
                  <a:pt x="10232" y="20677"/>
                  <a:pt x="10232" y="20677"/>
                </a:cubicBezTo>
                <a:cubicBezTo>
                  <a:pt x="10232" y="21323"/>
                  <a:pt x="9322" y="21600"/>
                  <a:pt x="7503" y="21600"/>
                </a:cubicBezTo>
                <a:cubicBezTo>
                  <a:pt x="5912" y="21600"/>
                  <a:pt x="5002" y="21323"/>
                  <a:pt x="5002" y="20677"/>
                </a:cubicBezTo>
                <a:cubicBezTo>
                  <a:pt x="5002" y="6369"/>
                  <a:pt x="5002" y="6369"/>
                  <a:pt x="5002" y="6369"/>
                </a:cubicBezTo>
                <a:cubicBezTo>
                  <a:pt x="4093" y="6369"/>
                  <a:pt x="4093" y="6369"/>
                  <a:pt x="4093" y="6369"/>
                </a:cubicBezTo>
                <a:cubicBezTo>
                  <a:pt x="4093" y="12369"/>
                  <a:pt x="4093" y="12369"/>
                  <a:pt x="4093" y="12369"/>
                </a:cubicBezTo>
                <a:cubicBezTo>
                  <a:pt x="4093" y="12923"/>
                  <a:pt x="3411" y="13200"/>
                  <a:pt x="2046" y="13200"/>
                </a:cubicBezTo>
                <a:cubicBezTo>
                  <a:pt x="682" y="13200"/>
                  <a:pt x="0" y="12923"/>
                  <a:pt x="0" y="12369"/>
                </a:cubicBezTo>
                <a:cubicBezTo>
                  <a:pt x="0" y="5538"/>
                  <a:pt x="0" y="5538"/>
                  <a:pt x="0" y="5538"/>
                </a:cubicBezTo>
                <a:cubicBezTo>
                  <a:pt x="0" y="4431"/>
                  <a:pt x="1819" y="3877"/>
                  <a:pt x="5457" y="3877"/>
                </a:cubicBezTo>
                <a:cubicBezTo>
                  <a:pt x="16143" y="3877"/>
                  <a:pt x="16143" y="3877"/>
                  <a:pt x="16143" y="3877"/>
                </a:cubicBezTo>
                <a:cubicBezTo>
                  <a:pt x="19781" y="3877"/>
                  <a:pt x="21600" y="4431"/>
                  <a:pt x="21600" y="5538"/>
                </a:cubicBezTo>
                <a:lnTo>
                  <a:pt x="21600" y="12369"/>
                </a:lnTo>
                <a:close/>
                <a:moveTo>
                  <a:pt x="21600" y="12369"/>
                </a:move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1863" y="592609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广西交通一卡通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032814" y="413015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北部湾市民云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148478" y="34393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广西市民云</a:t>
            </a:r>
          </a:p>
        </p:txBody>
      </p:sp>
      <p:sp>
        <p:nvSpPr>
          <p:cNvPr id="66" name="Title 1">
            <a:extLst>
              <a:ext uri="{FF2B5EF4-FFF2-40B4-BE49-F238E27FC236}">
                <a16:creationId xmlns="" xmlns:a16="http://schemas.microsoft.com/office/drawing/2014/main" id="{8C7CFD4D-DEDA-47FD-85F6-19A58A44036D}"/>
              </a:ext>
            </a:extLst>
          </p:cNvPr>
          <p:cNvSpPr txBox="1">
            <a:spLocks/>
          </p:cNvSpPr>
          <p:nvPr/>
        </p:nvSpPr>
        <p:spPr>
          <a:xfrm>
            <a:off x="0" y="177008"/>
            <a:ext cx="121920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广西一卡通的雄心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64" y="-79665"/>
            <a:ext cx="9940636" cy="6863195"/>
          </a:xfrm>
          <a:prstGeom prst="rect">
            <a:avLst/>
          </a:prstGeom>
        </p:spPr>
      </p:pic>
      <p:sp>
        <p:nvSpPr>
          <p:cNvPr id="23" name="文本占位符 1">
            <a:extLst>
              <a:ext uri="{FF2B5EF4-FFF2-40B4-BE49-F238E27FC236}">
                <a16:creationId xmlns=""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033" y="4387917"/>
            <a:ext cx="3990241" cy="64294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从何</a:t>
            </a:r>
            <a:r>
              <a:rPr lang="zh-CN" altLang="en-US" dirty="0">
                <a:solidFill>
                  <a:srgbClr val="FF0000"/>
                </a:solidFill>
              </a:rPr>
              <a:t>入手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36327" y="35259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252363" y="30826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056417" y="26484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违章缴罚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05494" y="178249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医院挂号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74832" y="26308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景区旅游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467532" y="1782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1407168" y="22615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590241" y="10551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出入境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164770" y="11737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36497" y="13583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社保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743134" y="19671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公积金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610772" y="470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个人纳税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910080" y="78143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房屋租赁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590241" y="4953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个人征信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053251" y="13855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民生警务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808315" y="38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社区服务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159272" y="26933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街道服务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340484" y="37359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房屋买卖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67647" y="96608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车辆过户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082276" y="15644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437896" y="38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家政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="" xmlns:a16="http://schemas.microsoft.com/office/drawing/2014/main" id="{4EAA5AC3-F544-411E-BB6E-ECD3E1E8C44D}"/>
              </a:ext>
            </a:extLst>
          </p:cNvPr>
          <p:cNvSpPr txBox="1">
            <a:spLocks/>
          </p:cNvSpPr>
          <p:nvPr/>
        </p:nvSpPr>
        <p:spPr>
          <a:xfrm>
            <a:off x="974094" y="5276199"/>
            <a:ext cx="3500738" cy="9547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深圳：涉及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个委办局、区级政府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Arial"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各种申报事项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多项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Arial"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还有大量的各种公共服务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6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3C4D1AC-307A-4D21-9862-903CE86694C7}"/>
              </a:ext>
            </a:extLst>
          </p:cNvPr>
          <p:cNvGrpSpPr/>
          <p:nvPr/>
        </p:nvGrpSpPr>
        <p:grpSpPr>
          <a:xfrm>
            <a:off x="7964557" y="2825849"/>
            <a:ext cx="3930917" cy="1511393"/>
            <a:chOff x="2769911" y="4011584"/>
            <a:chExt cx="6665310" cy="2562736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8B4C036E-1EE9-4B8C-9C30-35D2E96A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9911" y="4011584"/>
              <a:ext cx="6347585" cy="2562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5AA2C54A-84C0-4894-9BF1-1B8D696926E7}"/>
                </a:ext>
              </a:extLst>
            </p:cNvPr>
            <p:cNvSpPr txBox="1"/>
            <p:nvPr/>
          </p:nvSpPr>
          <p:spPr>
            <a:xfrm>
              <a:off x="7950979" y="5326278"/>
              <a:ext cx="1484242" cy="413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BIG DATA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" name="KSO_Shape">
            <a:extLst>
              <a:ext uri="{FF2B5EF4-FFF2-40B4-BE49-F238E27FC236}">
                <a16:creationId xmlns=""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678355" y="2716901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638F73CE-D2EA-4FB6-B930-0E00F2649B60}"/>
              </a:ext>
            </a:extLst>
          </p:cNvPr>
          <p:cNvCxnSpPr/>
          <p:nvPr/>
        </p:nvCxnSpPr>
        <p:spPr>
          <a:xfrm>
            <a:off x="1842052" y="3628126"/>
            <a:ext cx="2663687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31384BE-39E8-424E-8704-9E5968314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2"/>
          <a:stretch/>
        </p:blipFill>
        <p:spPr>
          <a:xfrm>
            <a:off x="4505738" y="232968"/>
            <a:ext cx="2252441" cy="19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88B5A726-C580-46B3-9085-947DE65F16A5}"/>
              </a:ext>
            </a:extLst>
          </p:cNvPr>
          <p:cNvCxnSpPr/>
          <p:nvPr/>
        </p:nvCxnSpPr>
        <p:spPr>
          <a:xfrm>
            <a:off x="5499654" y="1961322"/>
            <a:ext cx="0" cy="110499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943BE5DE-EA19-4A3F-9E53-6A456CE5160C}"/>
              </a:ext>
            </a:extLst>
          </p:cNvPr>
          <p:cNvGrpSpPr/>
          <p:nvPr/>
        </p:nvGrpSpPr>
        <p:grpSpPr>
          <a:xfrm>
            <a:off x="4310896" y="5174724"/>
            <a:ext cx="2298945" cy="1507635"/>
            <a:chOff x="4310896" y="5174724"/>
            <a:chExt cx="2298945" cy="1507635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C98312E5-6D49-4765-9414-71E32F89C3FD}"/>
                </a:ext>
              </a:extLst>
            </p:cNvPr>
            <p:cNvSpPr/>
            <p:nvPr/>
          </p:nvSpPr>
          <p:spPr>
            <a:xfrm rot="20006913">
              <a:off x="4712301" y="595022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8ED6F7A9-FB49-4F9A-AA92-ED8A5220146E}"/>
                </a:ext>
              </a:extLst>
            </p:cNvPr>
            <p:cNvSpPr/>
            <p:nvPr/>
          </p:nvSpPr>
          <p:spPr>
            <a:xfrm rot="20006913">
              <a:off x="4845639" y="6216901"/>
              <a:ext cx="198783" cy="198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D89AFA67-E403-462C-A3DE-C1524F11E17C}"/>
                </a:ext>
              </a:extLst>
            </p:cNvPr>
            <p:cNvSpPr/>
            <p:nvPr/>
          </p:nvSpPr>
          <p:spPr>
            <a:xfrm rot="20006913">
              <a:off x="4978975" y="6483576"/>
              <a:ext cx="198783" cy="19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8A7EFF3C-6E39-4A2A-9354-E8AB039FFC7F}"/>
                </a:ext>
              </a:extLst>
            </p:cNvPr>
            <p:cNvSpPr txBox="1"/>
            <p:nvPr/>
          </p:nvSpPr>
          <p:spPr>
            <a:xfrm rot="20066826">
              <a:off x="4850296" y="5539409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民生调控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C9182B2E-B30F-4D36-A977-0DF14B5E8E8A}"/>
                </a:ext>
              </a:extLst>
            </p:cNvPr>
            <p:cNvSpPr txBox="1"/>
            <p:nvPr/>
          </p:nvSpPr>
          <p:spPr>
            <a:xfrm rot="20066826">
              <a:off x="5002695" y="5824331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8FF66138-C24A-417F-A484-DE0BC87A737E}"/>
                </a:ext>
              </a:extLst>
            </p:cNvPr>
            <p:cNvSpPr txBox="1"/>
            <p:nvPr/>
          </p:nvSpPr>
          <p:spPr>
            <a:xfrm rot="20066826">
              <a:off x="5128591" y="6122504"/>
              <a:ext cx="1232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2D1DD2B3-42D6-41C4-8123-0E1BD18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52" y="5611185"/>
              <a:ext cx="1072898" cy="1069850"/>
            </a:xfrm>
            <a:prstGeom prst="rect">
              <a:avLst/>
            </a:prstGeom>
          </p:spPr>
        </p:pic>
        <p:sp>
          <p:nvSpPr>
            <p:cNvPr id="18" name="KSO_Shape">
              <a:extLst>
                <a:ext uri="{FF2B5EF4-FFF2-40B4-BE49-F238E27FC236}">
                  <a16:creationId xmlns="" xmlns:a16="http://schemas.microsoft.com/office/drawing/2014/main" id="{13F5232B-1F28-4BA7-8FDA-F31783B0CA23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740074" y="5924192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KSO_Shape">
              <a:extLst>
                <a:ext uri="{FF2B5EF4-FFF2-40B4-BE49-F238E27FC236}">
                  <a16:creationId xmlns="" xmlns:a16="http://schemas.microsoft.com/office/drawing/2014/main" id="{7A86EE2A-062A-4F78-B590-1216CEB5272F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879222" y="6195860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KSO_Shape">
              <a:extLst>
                <a:ext uri="{FF2B5EF4-FFF2-40B4-BE49-F238E27FC236}">
                  <a16:creationId xmlns="" xmlns:a16="http://schemas.microsoft.com/office/drawing/2014/main" id="{4D69A81C-E97D-47F8-9DCD-F6034A2F2E21}"/>
                </a:ext>
              </a:extLst>
            </p:cNvPr>
            <p:cNvSpPr>
              <a:spLocks/>
            </p:cNvSpPr>
            <p:nvPr/>
          </p:nvSpPr>
          <p:spPr bwMode="auto">
            <a:xfrm rot="19247414">
              <a:off x="4998490" y="6460903"/>
              <a:ext cx="197702" cy="17134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8243573E-DCD4-4D29-8634-69169A9D005B}"/>
                </a:ext>
              </a:extLst>
            </p:cNvPr>
            <p:cNvSpPr txBox="1"/>
            <p:nvPr/>
          </p:nvSpPr>
          <p:spPr>
            <a:xfrm rot="20134815">
              <a:off x="4310896" y="5174724"/>
              <a:ext cx="229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智能平台，监管有效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66AB01FF-4C27-4BDA-B874-4D8615922803}"/>
              </a:ext>
            </a:extLst>
          </p:cNvPr>
          <p:cNvCxnSpPr/>
          <p:nvPr/>
        </p:nvCxnSpPr>
        <p:spPr>
          <a:xfrm>
            <a:off x="5493030" y="4489514"/>
            <a:ext cx="0" cy="652329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FB6534FC-A5AD-426A-BEA2-7711EC1A09A5}"/>
              </a:ext>
            </a:extLst>
          </p:cNvPr>
          <p:cNvCxnSpPr/>
          <p:nvPr/>
        </p:nvCxnSpPr>
        <p:spPr>
          <a:xfrm>
            <a:off x="6685724" y="3628126"/>
            <a:ext cx="1278833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KSO_Shape">
            <a:extLst>
              <a:ext uri="{FF2B5EF4-FFF2-40B4-BE49-F238E27FC236}">
                <a16:creationId xmlns="" xmlns:a16="http://schemas.microsoft.com/office/drawing/2014/main" id="{9D849F82-321A-43B3-BEB8-C2F2D4A20147}"/>
              </a:ext>
            </a:extLst>
          </p:cNvPr>
          <p:cNvSpPr/>
          <p:nvPr/>
        </p:nvSpPr>
        <p:spPr>
          <a:xfrm rot="17833858" flipV="1">
            <a:off x="1738923" y="132587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="" xmlns:a16="http://schemas.microsoft.com/office/drawing/2014/main" id="{B4029007-6E4A-4BCA-BB39-2E1169C6AAA0}"/>
              </a:ext>
            </a:extLst>
          </p:cNvPr>
          <p:cNvSpPr/>
          <p:nvPr/>
        </p:nvSpPr>
        <p:spPr>
          <a:xfrm rot="1703039" flipV="1">
            <a:off x="7404492" y="121085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="" xmlns:a16="http://schemas.microsoft.com/office/drawing/2014/main" id="{6AF7D602-A15E-4E67-A85D-454EBC92244C}"/>
              </a:ext>
            </a:extLst>
          </p:cNvPr>
          <p:cNvSpPr/>
          <p:nvPr/>
        </p:nvSpPr>
        <p:spPr>
          <a:xfrm rot="7483050" flipV="1">
            <a:off x="7048886" y="5039136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738CA2F6-7C7A-4D69-9151-963724DABD49}"/>
              </a:ext>
            </a:extLst>
          </p:cNvPr>
          <p:cNvSpPr txBox="1"/>
          <p:nvPr/>
        </p:nvSpPr>
        <p:spPr>
          <a:xfrm>
            <a:off x="362397" y="371055"/>
            <a:ext cx="245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智慧城市的核心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73FFC055-3C7A-4297-A8AF-33F87F740E8B}"/>
              </a:ext>
            </a:extLst>
          </p:cNvPr>
          <p:cNvSpPr txBox="1"/>
          <p:nvPr/>
        </p:nvSpPr>
        <p:spPr>
          <a:xfrm>
            <a:off x="3173895" y="3160800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4BD33CF3-CFDE-42BC-B5FD-9770BC707FDC}"/>
              </a:ext>
            </a:extLst>
          </p:cNvPr>
          <p:cNvSpPr txBox="1"/>
          <p:nvPr/>
        </p:nvSpPr>
        <p:spPr>
          <a:xfrm>
            <a:off x="5582639" y="2203874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BC7A4943-4203-4F20-94D8-6C168BC14DE2}"/>
              </a:ext>
            </a:extLst>
          </p:cNvPr>
          <p:cNvSpPr txBox="1"/>
          <p:nvPr/>
        </p:nvSpPr>
        <p:spPr>
          <a:xfrm>
            <a:off x="6727405" y="3723088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CE36334F-8643-4907-8FBA-D2ACBA6F147B}"/>
              </a:ext>
            </a:extLst>
          </p:cNvPr>
          <p:cNvSpPr txBox="1"/>
          <p:nvPr/>
        </p:nvSpPr>
        <p:spPr>
          <a:xfrm>
            <a:off x="4341132" y="4576959"/>
            <a:ext cx="11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1" y="2388540"/>
            <a:ext cx="1848626" cy="2456686"/>
          </a:xfrm>
          <a:prstGeom prst="roundRect">
            <a:avLst>
              <a:gd name="adj" fmla="val 11422"/>
            </a:avLst>
          </a:prstGeom>
          <a:solidFill>
            <a:srgbClr val="FFFFFF"/>
          </a:solidFill>
          <a:ln w="127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7" name="KSO_Shape">
            <a:extLst>
              <a:ext uri="{FF2B5EF4-FFF2-40B4-BE49-F238E27FC236}">
                <a16:creationId xmlns="" xmlns:a16="http://schemas.microsoft.com/office/drawing/2014/main" id="{DAC521FA-320B-4C00-975A-6F39666FEF64}"/>
              </a:ext>
            </a:extLst>
          </p:cNvPr>
          <p:cNvSpPr/>
          <p:nvPr/>
        </p:nvSpPr>
        <p:spPr>
          <a:xfrm rot="11348750" flipV="1">
            <a:off x="1867822" y="5062487"/>
            <a:ext cx="2168406" cy="9494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=""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=""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=""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=""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=""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" name="MH_Text_1">
            <a:extLst>
              <a:ext uri="{FF2B5EF4-FFF2-40B4-BE49-F238E27FC236}">
                <a16:creationId xmlns=""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通过高频场景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并沉淀在我们的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服务体系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KSO_Shape">
            <a:extLst>
              <a:ext uri="{FF2B5EF4-FFF2-40B4-BE49-F238E27FC236}">
                <a16:creationId xmlns=""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MH_SubTitle_1">
            <a:extLst>
              <a:ext uri="{FF2B5EF4-FFF2-40B4-BE49-F238E27FC236}">
                <a16:creationId xmlns=""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</p:spTree>
    <p:extLst>
      <p:ext uri="{BB962C8B-B14F-4D97-AF65-F5344CB8AC3E}">
        <p14:creationId xmlns:p14="http://schemas.microsoft.com/office/powerpoint/2010/main" val="5262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5">
            <a:extLst>
              <a:ext uri="{FF2B5EF4-FFF2-40B4-BE49-F238E27FC236}">
                <a16:creationId xmlns=""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00" y="2486590"/>
            <a:ext cx="1521933" cy="1521933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1" name="Group 55">
            <a:extLst>
              <a:ext uri="{FF2B5EF4-FFF2-40B4-BE49-F238E27FC236}">
                <a16:creationId xmlns=""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880879" y="2312966"/>
            <a:ext cx="1868076" cy="1868076"/>
            <a:chOff x="1119258" y="2257147"/>
            <a:chExt cx="1868076" cy="1868076"/>
          </a:xfrm>
          <a:solidFill>
            <a:srgbClr val="5B9BD5"/>
          </a:solidFill>
        </p:grpSpPr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=""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=""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=""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=""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=""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=""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=""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=""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=""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4" name="KSO_Shape">
            <a:extLst>
              <a:ext uri="{FF2B5EF4-FFF2-40B4-BE49-F238E27FC236}">
                <a16:creationId xmlns=""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366902" y="2799765"/>
            <a:ext cx="337427" cy="382811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132473" y="4489193"/>
            <a:ext cx="3408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从交通一卡通切入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高频、易获取、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可控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845937" y="3225027"/>
            <a:ext cx="118458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KSO_Shape">
            <a:extLst>
              <a:ext uri="{FF2B5EF4-FFF2-40B4-BE49-F238E27FC236}">
                <a16:creationId xmlns="" xmlns:a16="http://schemas.microsoft.com/office/drawing/2014/main" id="{69954911-1667-4E37-9907-4CF2C003597A}"/>
              </a:ext>
            </a:extLst>
          </p:cNvPr>
          <p:cNvSpPr>
            <a:spLocks/>
          </p:cNvSpPr>
          <p:nvPr/>
        </p:nvSpPr>
        <p:spPr bwMode="auto">
          <a:xfrm>
            <a:off x="4389311" y="2400466"/>
            <a:ext cx="1905000" cy="1822450"/>
          </a:xfrm>
          <a:custGeom>
            <a:avLst/>
            <a:gdLst>
              <a:gd name="T0" fmla="*/ 859152 w 2887663"/>
              <a:gd name="T1" fmla="*/ 1613541 h 2762250"/>
              <a:gd name="T2" fmla="*/ 660904 w 2887663"/>
              <a:gd name="T3" fmla="*/ 1631599 h 2762250"/>
              <a:gd name="T4" fmla="*/ 582760 w 2887663"/>
              <a:gd name="T5" fmla="*/ 1615068 h 2762250"/>
              <a:gd name="T6" fmla="*/ 995462 w 2887663"/>
              <a:gd name="T7" fmla="*/ 1633083 h 2762250"/>
              <a:gd name="T8" fmla="*/ 794773 w 2887663"/>
              <a:gd name="T9" fmla="*/ 1314259 h 2762250"/>
              <a:gd name="T10" fmla="*/ 610807 w 2887663"/>
              <a:gd name="T11" fmla="*/ 1237111 h 2762250"/>
              <a:gd name="T12" fmla="*/ 1010000 w 2887663"/>
              <a:gd name="T13" fmla="*/ 1258119 h 2762250"/>
              <a:gd name="T14" fmla="*/ 971706 w 2887663"/>
              <a:gd name="T15" fmla="*/ 1228164 h 2762250"/>
              <a:gd name="T16" fmla="*/ 1592768 w 2887663"/>
              <a:gd name="T17" fmla="*/ 1051361 h 2762250"/>
              <a:gd name="T18" fmla="*/ 1541332 w 2887663"/>
              <a:gd name="T19" fmla="*/ 1069171 h 2762250"/>
              <a:gd name="T20" fmla="*/ 1858757 w 2887663"/>
              <a:gd name="T21" fmla="*/ 1072313 h 2762250"/>
              <a:gd name="T22" fmla="*/ 1791171 w 2887663"/>
              <a:gd name="T23" fmla="*/ 1051365 h 2762250"/>
              <a:gd name="T24" fmla="*/ 1711030 w 2887663"/>
              <a:gd name="T25" fmla="*/ 968622 h 2762250"/>
              <a:gd name="T26" fmla="*/ 151645 w 2887663"/>
              <a:gd name="T27" fmla="*/ 762046 h 2762250"/>
              <a:gd name="T28" fmla="*/ 981201 w 2887663"/>
              <a:gd name="T29" fmla="*/ 768990 h 2762250"/>
              <a:gd name="T30" fmla="*/ 971764 w 2887663"/>
              <a:gd name="T31" fmla="*/ 1009888 h 2762250"/>
              <a:gd name="T32" fmla="*/ 1026917 w 2887663"/>
              <a:gd name="T33" fmla="*/ 1583646 h 2762250"/>
              <a:gd name="T34" fmla="*/ 718440 w 2887663"/>
              <a:gd name="T35" fmla="*/ 1721482 h 2762250"/>
              <a:gd name="T36" fmla="*/ 610651 w 2887663"/>
              <a:gd name="T37" fmla="*/ 1478698 h 2762250"/>
              <a:gd name="T38" fmla="*/ 560741 w 2887663"/>
              <a:gd name="T39" fmla="*/ 1185640 h 2762250"/>
              <a:gd name="T40" fmla="*/ 815324 w 2887663"/>
              <a:gd name="T41" fmla="*/ 771713 h 2762250"/>
              <a:gd name="T42" fmla="*/ 136146 w 2887663"/>
              <a:gd name="T43" fmla="*/ 816029 h 2762250"/>
              <a:gd name="T44" fmla="*/ 1067177 w 2887663"/>
              <a:gd name="T45" fmla="*/ 813407 h 2762250"/>
              <a:gd name="T46" fmla="*/ 1528817 w 2887663"/>
              <a:gd name="T47" fmla="*/ 756426 h 2762250"/>
              <a:gd name="T48" fmla="*/ 1840906 w 2887663"/>
              <a:gd name="T49" fmla="*/ 737034 h 2762250"/>
              <a:gd name="T50" fmla="*/ 1292342 w 2887663"/>
              <a:gd name="T51" fmla="*/ 568311 h 2762250"/>
              <a:gd name="T52" fmla="*/ 47127 w 2887663"/>
              <a:gd name="T53" fmla="*/ 541498 h 2762250"/>
              <a:gd name="T54" fmla="*/ 1204370 w 2887663"/>
              <a:gd name="T55" fmla="*/ 510077 h 2762250"/>
              <a:gd name="T56" fmla="*/ 1155777 w 2887663"/>
              <a:gd name="T57" fmla="*/ 521860 h 2762250"/>
              <a:gd name="T58" fmla="*/ 1096152 w 2887663"/>
              <a:gd name="T59" fmla="*/ 532321 h 2762250"/>
              <a:gd name="T60" fmla="*/ 1242636 w 2887663"/>
              <a:gd name="T61" fmla="*/ 504891 h 2762250"/>
              <a:gd name="T62" fmla="*/ 870122 w 2887663"/>
              <a:gd name="T63" fmla="*/ 534990 h 2762250"/>
              <a:gd name="T64" fmla="*/ 913650 w 2887663"/>
              <a:gd name="T65" fmla="*/ 644448 h 2762250"/>
              <a:gd name="T66" fmla="*/ 779299 w 2887663"/>
              <a:gd name="T67" fmla="*/ 746385 h 2762250"/>
              <a:gd name="T68" fmla="*/ 691197 w 2887663"/>
              <a:gd name="T69" fmla="*/ 575724 h 2762250"/>
              <a:gd name="T70" fmla="*/ 1168871 w 2887663"/>
              <a:gd name="T71" fmla="*/ 480811 h 2762250"/>
              <a:gd name="T72" fmla="*/ 1840343 w 2887663"/>
              <a:gd name="T73" fmla="*/ 706985 h 2762250"/>
              <a:gd name="T74" fmla="*/ 1885331 w 2887663"/>
              <a:gd name="T75" fmla="*/ 1036912 h 2762250"/>
              <a:gd name="T76" fmla="*/ 1588622 w 2887663"/>
              <a:gd name="T77" fmla="*/ 1119655 h 2762250"/>
              <a:gd name="T78" fmla="*/ 1576695 w 2887663"/>
              <a:gd name="T79" fmla="*/ 720602 h 2762250"/>
              <a:gd name="T80" fmla="*/ 1493833 w 2887663"/>
              <a:gd name="T81" fmla="*/ 411832 h 2762250"/>
              <a:gd name="T82" fmla="*/ 1275484 w 2887663"/>
              <a:gd name="T83" fmla="*/ 362396 h 2762250"/>
              <a:gd name="T84" fmla="*/ 1107388 w 2887663"/>
              <a:gd name="T85" fmla="*/ 362576 h 2762250"/>
              <a:gd name="T86" fmla="*/ 326123 w 2887663"/>
              <a:gd name="T87" fmla="*/ 320344 h 2762250"/>
              <a:gd name="T88" fmla="*/ 258049 w 2887663"/>
              <a:gd name="T89" fmla="*/ 723731 h 2762250"/>
              <a:gd name="T90" fmla="*/ 204010 w 2887663"/>
              <a:gd name="T91" fmla="*/ 839314 h 2762250"/>
              <a:gd name="T92" fmla="*/ 59276 w 2887663"/>
              <a:gd name="T93" fmla="*/ 675484 h 2762250"/>
              <a:gd name="T94" fmla="*/ 32256 w 2887663"/>
              <a:gd name="T95" fmla="*/ 329155 h 2762250"/>
              <a:gd name="T96" fmla="*/ 1290906 w 2887663"/>
              <a:gd name="T97" fmla="*/ 155423 h 2762250"/>
              <a:gd name="T98" fmla="*/ 1253293 w 2887663"/>
              <a:gd name="T99" fmla="*/ 489815 h 2762250"/>
              <a:gd name="T100" fmla="*/ 1112660 w 2887663"/>
              <a:gd name="T101" fmla="*/ 568754 h 2762250"/>
              <a:gd name="T102" fmla="*/ 1105555 w 2887663"/>
              <a:gd name="T103" fmla="*/ 323142 h 2762250"/>
              <a:gd name="T104" fmla="*/ 1200843 w 2887663"/>
              <a:gd name="T105" fmla="*/ 214889 h 2762250"/>
              <a:gd name="T106" fmla="*/ 1747182 w 2887663"/>
              <a:gd name="T107" fmla="*/ 188111 h 2762250"/>
              <a:gd name="T108" fmla="*/ 1769224 w 2887663"/>
              <a:gd name="T109" fmla="*/ 298086 h 2762250"/>
              <a:gd name="T110" fmla="*/ 1613878 w 2887663"/>
              <a:gd name="T111" fmla="*/ 273578 h 2762250"/>
              <a:gd name="T112" fmla="*/ 1622904 w 2887663"/>
              <a:gd name="T113" fmla="*/ 148101 h 2762250"/>
              <a:gd name="T114" fmla="*/ 198167 w 2887663"/>
              <a:gd name="T115" fmla="*/ 155541 h 2762250"/>
              <a:gd name="T116" fmla="*/ 216304 w 2887663"/>
              <a:gd name="T117" fmla="*/ 266289 h 2762250"/>
              <a:gd name="T118" fmla="*/ 120615 w 2887663"/>
              <a:gd name="T119" fmla="*/ 174765 h 2762250"/>
              <a:gd name="T120" fmla="*/ 1223671 w 2887663"/>
              <a:gd name="T121" fmla="*/ 34092 h 2762250"/>
              <a:gd name="T122" fmla="*/ 1232241 w 2887663"/>
              <a:gd name="T123" fmla="*/ 84078 h 2762250"/>
              <a:gd name="T124" fmla="*/ 1135246 w 2887663"/>
              <a:gd name="T125" fmla="*/ 56889 h 27622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887663" h="2762250">
                <a:moveTo>
                  <a:pt x="873134" y="2527300"/>
                </a:moveTo>
                <a:lnTo>
                  <a:pt x="877887" y="2538366"/>
                </a:lnTo>
                <a:lnTo>
                  <a:pt x="723573" y="2601913"/>
                </a:lnTo>
                <a:lnTo>
                  <a:pt x="719137" y="2590848"/>
                </a:lnTo>
                <a:lnTo>
                  <a:pt x="873134" y="2527300"/>
                </a:lnTo>
                <a:close/>
                <a:moveTo>
                  <a:pt x="1277937" y="2406650"/>
                </a:moveTo>
                <a:lnTo>
                  <a:pt x="1369498" y="2406650"/>
                </a:lnTo>
                <a:lnTo>
                  <a:pt x="1373617" y="2409226"/>
                </a:lnTo>
                <a:lnTo>
                  <a:pt x="1384072" y="2416632"/>
                </a:lnTo>
                <a:lnTo>
                  <a:pt x="1390725" y="2421462"/>
                </a:lnTo>
                <a:lnTo>
                  <a:pt x="1398012" y="2426935"/>
                </a:lnTo>
                <a:lnTo>
                  <a:pt x="1404665" y="2432409"/>
                </a:lnTo>
                <a:lnTo>
                  <a:pt x="1411318" y="2438527"/>
                </a:lnTo>
                <a:lnTo>
                  <a:pt x="1417021" y="2444645"/>
                </a:lnTo>
                <a:lnTo>
                  <a:pt x="1419556" y="2447865"/>
                </a:lnTo>
                <a:lnTo>
                  <a:pt x="1421457" y="2450763"/>
                </a:lnTo>
                <a:lnTo>
                  <a:pt x="1423358" y="2453661"/>
                </a:lnTo>
                <a:lnTo>
                  <a:pt x="1424625" y="2456559"/>
                </a:lnTo>
                <a:lnTo>
                  <a:pt x="1425258" y="2459135"/>
                </a:lnTo>
                <a:lnTo>
                  <a:pt x="1425575" y="2461389"/>
                </a:lnTo>
                <a:lnTo>
                  <a:pt x="1425258" y="2464287"/>
                </a:lnTo>
                <a:lnTo>
                  <a:pt x="1423991" y="2466219"/>
                </a:lnTo>
                <a:lnTo>
                  <a:pt x="1422724" y="2468473"/>
                </a:lnTo>
                <a:lnTo>
                  <a:pt x="1419872" y="2469761"/>
                </a:lnTo>
                <a:lnTo>
                  <a:pt x="1417021" y="2471371"/>
                </a:lnTo>
                <a:lnTo>
                  <a:pt x="1412902" y="2472981"/>
                </a:lnTo>
                <a:lnTo>
                  <a:pt x="1408150" y="2473625"/>
                </a:lnTo>
                <a:lnTo>
                  <a:pt x="1402131" y="2474591"/>
                </a:lnTo>
                <a:lnTo>
                  <a:pt x="1394844" y="2474913"/>
                </a:lnTo>
                <a:lnTo>
                  <a:pt x="1387874" y="2474913"/>
                </a:lnTo>
                <a:lnTo>
                  <a:pt x="1380904" y="2474591"/>
                </a:lnTo>
                <a:lnTo>
                  <a:pt x="1374567" y="2473303"/>
                </a:lnTo>
                <a:lnTo>
                  <a:pt x="1368548" y="2472337"/>
                </a:lnTo>
                <a:lnTo>
                  <a:pt x="1362528" y="2471049"/>
                </a:lnTo>
                <a:lnTo>
                  <a:pt x="1357459" y="2469117"/>
                </a:lnTo>
                <a:lnTo>
                  <a:pt x="1351756" y="2467185"/>
                </a:lnTo>
                <a:lnTo>
                  <a:pt x="1347004" y="2464931"/>
                </a:lnTo>
                <a:lnTo>
                  <a:pt x="1341618" y="2462677"/>
                </a:lnTo>
                <a:lnTo>
                  <a:pt x="1332113" y="2456881"/>
                </a:lnTo>
                <a:lnTo>
                  <a:pt x="1323242" y="2451085"/>
                </a:lnTo>
                <a:lnTo>
                  <a:pt x="1314055" y="2444645"/>
                </a:lnTo>
                <a:lnTo>
                  <a:pt x="1310570" y="2442069"/>
                </a:lnTo>
                <a:lnTo>
                  <a:pt x="1307718" y="2440781"/>
                </a:lnTo>
                <a:lnTo>
                  <a:pt x="1306768" y="2440781"/>
                </a:lnTo>
                <a:lnTo>
                  <a:pt x="1305817" y="2440781"/>
                </a:lnTo>
                <a:lnTo>
                  <a:pt x="1305184" y="2441747"/>
                </a:lnTo>
                <a:lnTo>
                  <a:pt x="1304550" y="2442713"/>
                </a:lnTo>
                <a:lnTo>
                  <a:pt x="1304233" y="2444001"/>
                </a:lnTo>
                <a:lnTo>
                  <a:pt x="1303283" y="2444967"/>
                </a:lnTo>
                <a:lnTo>
                  <a:pt x="1302649" y="2444967"/>
                </a:lnTo>
                <a:lnTo>
                  <a:pt x="1302332" y="2445611"/>
                </a:lnTo>
                <a:lnTo>
                  <a:pt x="1291560" y="2444967"/>
                </a:lnTo>
                <a:lnTo>
                  <a:pt x="1286175" y="2444323"/>
                </a:lnTo>
                <a:lnTo>
                  <a:pt x="1283957" y="2444001"/>
                </a:lnTo>
                <a:lnTo>
                  <a:pt x="1282373" y="2443357"/>
                </a:lnTo>
                <a:lnTo>
                  <a:pt x="1280472" y="2434341"/>
                </a:lnTo>
                <a:lnTo>
                  <a:pt x="1279205" y="2426935"/>
                </a:lnTo>
                <a:lnTo>
                  <a:pt x="1278571" y="2421140"/>
                </a:lnTo>
                <a:lnTo>
                  <a:pt x="1278571" y="2416632"/>
                </a:lnTo>
                <a:lnTo>
                  <a:pt x="1278571" y="2413090"/>
                </a:lnTo>
                <a:lnTo>
                  <a:pt x="1278888" y="2411158"/>
                </a:lnTo>
                <a:lnTo>
                  <a:pt x="1279205" y="2409226"/>
                </a:lnTo>
                <a:lnTo>
                  <a:pt x="1277937" y="2406650"/>
                </a:lnTo>
                <a:close/>
                <a:moveTo>
                  <a:pt x="1045692" y="2406650"/>
                </a:moveTo>
                <a:lnTo>
                  <a:pt x="1138237" y="2406650"/>
                </a:lnTo>
                <a:lnTo>
                  <a:pt x="1136956" y="2409226"/>
                </a:lnTo>
                <a:lnTo>
                  <a:pt x="1137277" y="2411158"/>
                </a:lnTo>
                <a:lnTo>
                  <a:pt x="1137597" y="2413090"/>
                </a:lnTo>
                <a:lnTo>
                  <a:pt x="1137597" y="2416632"/>
                </a:lnTo>
                <a:lnTo>
                  <a:pt x="1137597" y="2421140"/>
                </a:lnTo>
                <a:lnTo>
                  <a:pt x="1136956" y="2426935"/>
                </a:lnTo>
                <a:lnTo>
                  <a:pt x="1135675" y="2434341"/>
                </a:lnTo>
                <a:lnTo>
                  <a:pt x="1133754" y="2443357"/>
                </a:lnTo>
                <a:lnTo>
                  <a:pt x="1132153" y="2444001"/>
                </a:lnTo>
                <a:lnTo>
                  <a:pt x="1129911" y="2444323"/>
                </a:lnTo>
                <a:lnTo>
                  <a:pt x="1124147" y="2444967"/>
                </a:lnTo>
                <a:lnTo>
                  <a:pt x="1113580" y="2445611"/>
                </a:lnTo>
                <a:lnTo>
                  <a:pt x="1113260" y="2444967"/>
                </a:lnTo>
                <a:lnTo>
                  <a:pt x="1112619" y="2444967"/>
                </a:lnTo>
                <a:lnTo>
                  <a:pt x="1112299" y="2444001"/>
                </a:lnTo>
                <a:lnTo>
                  <a:pt x="1111338" y="2442713"/>
                </a:lnTo>
                <a:lnTo>
                  <a:pt x="1110698" y="2441747"/>
                </a:lnTo>
                <a:lnTo>
                  <a:pt x="1109737" y="2440781"/>
                </a:lnTo>
                <a:lnTo>
                  <a:pt x="1109097" y="2440781"/>
                </a:lnTo>
                <a:lnTo>
                  <a:pt x="1107816" y="2440781"/>
                </a:lnTo>
                <a:lnTo>
                  <a:pt x="1105254" y="2442069"/>
                </a:lnTo>
                <a:lnTo>
                  <a:pt x="1101411" y="2444645"/>
                </a:lnTo>
                <a:lnTo>
                  <a:pt x="1092445" y="2451085"/>
                </a:lnTo>
                <a:lnTo>
                  <a:pt x="1083479" y="2456881"/>
                </a:lnTo>
                <a:lnTo>
                  <a:pt x="1073872" y="2462677"/>
                </a:lnTo>
                <a:lnTo>
                  <a:pt x="1069069" y="2464931"/>
                </a:lnTo>
                <a:lnTo>
                  <a:pt x="1063625" y="2467185"/>
                </a:lnTo>
                <a:lnTo>
                  <a:pt x="1057861" y="2469117"/>
                </a:lnTo>
                <a:lnTo>
                  <a:pt x="1052737" y="2471049"/>
                </a:lnTo>
                <a:lnTo>
                  <a:pt x="1046653" y="2472337"/>
                </a:lnTo>
                <a:lnTo>
                  <a:pt x="1040569" y="2473303"/>
                </a:lnTo>
                <a:lnTo>
                  <a:pt x="1034164" y="2474591"/>
                </a:lnTo>
                <a:lnTo>
                  <a:pt x="1027119" y="2474913"/>
                </a:lnTo>
                <a:lnTo>
                  <a:pt x="1020394" y="2474913"/>
                </a:lnTo>
                <a:lnTo>
                  <a:pt x="1012709" y="2474591"/>
                </a:lnTo>
                <a:lnTo>
                  <a:pt x="1006625" y="2473625"/>
                </a:lnTo>
                <a:lnTo>
                  <a:pt x="1001821" y="2472981"/>
                </a:lnTo>
                <a:lnTo>
                  <a:pt x="997658" y="2471371"/>
                </a:lnTo>
                <a:lnTo>
                  <a:pt x="994456" y="2469761"/>
                </a:lnTo>
                <a:lnTo>
                  <a:pt x="991894" y="2468473"/>
                </a:lnTo>
                <a:lnTo>
                  <a:pt x="990293" y="2466219"/>
                </a:lnTo>
                <a:lnTo>
                  <a:pt x="989332" y="2464287"/>
                </a:lnTo>
                <a:lnTo>
                  <a:pt x="989012" y="2461389"/>
                </a:lnTo>
                <a:lnTo>
                  <a:pt x="989332" y="2459135"/>
                </a:lnTo>
                <a:lnTo>
                  <a:pt x="989973" y="2456559"/>
                </a:lnTo>
                <a:lnTo>
                  <a:pt x="991254" y="2453661"/>
                </a:lnTo>
                <a:lnTo>
                  <a:pt x="993175" y="2450763"/>
                </a:lnTo>
                <a:lnTo>
                  <a:pt x="995417" y="2447865"/>
                </a:lnTo>
                <a:lnTo>
                  <a:pt x="997658" y="2444645"/>
                </a:lnTo>
                <a:lnTo>
                  <a:pt x="1003422" y="2438527"/>
                </a:lnTo>
                <a:lnTo>
                  <a:pt x="1010147" y="2432409"/>
                </a:lnTo>
                <a:lnTo>
                  <a:pt x="1017192" y="2426935"/>
                </a:lnTo>
                <a:lnTo>
                  <a:pt x="1024237" y="2421462"/>
                </a:lnTo>
                <a:lnTo>
                  <a:pt x="1030962" y="2416632"/>
                </a:lnTo>
                <a:lnTo>
                  <a:pt x="1041529" y="2409226"/>
                </a:lnTo>
                <a:lnTo>
                  <a:pt x="1045692" y="2406650"/>
                </a:lnTo>
                <a:close/>
                <a:moveTo>
                  <a:pt x="1201246" y="2330132"/>
                </a:moveTo>
                <a:lnTo>
                  <a:pt x="1182492" y="2330450"/>
                </a:lnTo>
                <a:lnTo>
                  <a:pt x="1164372" y="2331085"/>
                </a:lnTo>
                <a:lnTo>
                  <a:pt x="1157061" y="2331720"/>
                </a:lnTo>
                <a:lnTo>
                  <a:pt x="1155472" y="2331720"/>
                </a:lnTo>
                <a:lnTo>
                  <a:pt x="1153565" y="2344420"/>
                </a:lnTo>
                <a:lnTo>
                  <a:pt x="1148796" y="2388235"/>
                </a:lnTo>
                <a:lnTo>
                  <a:pt x="1139896" y="2388235"/>
                </a:lnTo>
                <a:lnTo>
                  <a:pt x="1042943" y="2389822"/>
                </a:lnTo>
                <a:lnTo>
                  <a:pt x="1039764" y="2347277"/>
                </a:lnTo>
                <a:lnTo>
                  <a:pt x="1022280" y="2352040"/>
                </a:lnTo>
                <a:lnTo>
                  <a:pt x="1005115" y="2356802"/>
                </a:lnTo>
                <a:lnTo>
                  <a:pt x="989539" y="2361565"/>
                </a:lnTo>
                <a:lnTo>
                  <a:pt x="974281" y="2367280"/>
                </a:lnTo>
                <a:lnTo>
                  <a:pt x="960930" y="2372995"/>
                </a:lnTo>
                <a:lnTo>
                  <a:pt x="947579" y="2379027"/>
                </a:lnTo>
                <a:lnTo>
                  <a:pt x="935817" y="2385377"/>
                </a:lnTo>
                <a:lnTo>
                  <a:pt x="925009" y="2391727"/>
                </a:lnTo>
                <a:lnTo>
                  <a:pt x="915791" y="2398395"/>
                </a:lnTo>
                <a:lnTo>
                  <a:pt x="907208" y="2405380"/>
                </a:lnTo>
                <a:lnTo>
                  <a:pt x="903711" y="2409190"/>
                </a:lnTo>
                <a:lnTo>
                  <a:pt x="900215" y="2412365"/>
                </a:lnTo>
                <a:lnTo>
                  <a:pt x="896718" y="2415857"/>
                </a:lnTo>
                <a:lnTo>
                  <a:pt x="894175" y="2419667"/>
                </a:lnTo>
                <a:lnTo>
                  <a:pt x="891632" y="2422842"/>
                </a:lnTo>
                <a:lnTo>
                  <a:pt x="889407" y="2426335"/>
                </a:lnTo>
                <a:lnTo>
                  <a:pt x="887500" y="2430145"/>
                </a:lnTo>
                <a:lnTo>
                  <a:pt x="885910" y="2433637"/>
                </a:lnTo>
                <a:lnTo>
                  <a:pt x="884639" y="2437130"/>
                </a:lnTo>
                <a:lnTo>
                  <a:pt x="884003" y="2440622"/>
                </a:lnTo>
                <a:lnTo>
                  <a:pt x="883367" y="2444432"/>
                </a:lnTo>
                <a:lnTo>
                  <a:pt x="883367" y="2447925"/>
                </a:lnTo>
                <a:lnTo>
                  <a:pt x="883367" y="2451100"/>
                </a:lnTo>
                <a:lnTo>
                  <a:pt x="883685" y="2454592"/>
                </a:lnTo>
                <a:lnTo>
                  <a:pt x="884639" y="2457450"/>
                </a:lnTo>
                <a:lnTo>
                  <a:pt x="885592" y="2460942"/>
                </a:lnTo>
                <a:lnTo>
                  <a:pt x="887182" y="2464435"/>
                </a:lnTo>
                <a:lnTo>
                  <a:pt x="888771" y="2467610"/>
                </a:lnTo>
                <a:lnTo>
                  <a:pt x="890678" y="2471102"/>
                </a:lnTo>
                <a:lnTo>
                  <a:pt x="892903" y="2473960"/>
                </a:lnTo>
                <a:lnTo>
                  <a:pt x="898307" y="2480945"/>
                </a:lnTo>
                <a:lnTo>
                  <a:pt x="904665" y="2487295"/>
                </a:lnTo>
                <a:lnTo>
                  <a:pt x="912294" y="2493645"/>
                </a:lnTo>
                <a:lnTo>
                  <a:pt x="920877" y="2499995"/>
                </a:lnTo>
                <a:lnTo>
                  <a:pt x="930413" y="2506027"/>
                </a:lnTo>
                <a:lnTo>
                  <a:pt x="940903" y="2512060"/>
                </a:lnTo>
                <a:lnTo>
                  <a:pt x="952665" y="2518092"/>
                </a:lnTo>
                <a:lnTo>
                  <a:pt x="964426" y="2523807"/>
                </a:lnTo>
                <a:lnTo>
                  <a:pt x="978095" y="2528888"/>
                </a:lnTo>
                <a:lnTo>
                  <a:pt x="992082" y="2533968"/>
                </a:lnTo>
                <a:lnTo>
                  <a:pt x="1006704" y="2538730"/>
                </a:lnTo>
                <a:lnTo>
                  <a:pt x="1022598" y="2543175"/>
                </a:lnTo>
                <a:lnTo>
                  <a:pt x="1041671" y="2548255"/>
                </a:lnTo>
                <a:lnTo>
                  <a:pt x="1062015" y="2552700"/>
                </a:lnTo>
                <a:lnTo>
                  <a:pt x="1083631" y="2556510"/>
                </a:lnTo>
                <a:lnTo>
                  <a:pt x="1105247" y="2559368"/>
                </a:lnTo>
                <a:lnTo>
                  <a:pt x="1128452" y="2562225"/>
                </a:lnTo>
                <a:lnTo>
                  <a:pt x="1151975" y="2564130"/>
                </a:lnTo>
                <a:lnTo>
                  <a:pt x="1176452" y="2565083"/>
                </a:lnTo>
                <a:lnTo>
                  <a:pt x="1201246" y="2565400"/>
                </a:lnTo>
                <a:lnTo>
                  <a:pt x="1222862" y="2565083"/>
                </a:lnTo>
                <a:lnTo>
                  <a:pt x="1243524" y="2564448"/>
                </a:lnTo>
                <a:lnTo>
                  <a:pt x="1264187" y="2562860"/>
                </a:lnTo>
                <a:lnTo>
                  <a:pt x="1283895" y="2560955"/>
                </a:lnTo>
                <a:lnTo>
                  <a:pt x="1303286" y="2558733"/>
                </a:lnTo>
                <a:lnTo>
                  <a:pt x="1321723" y="2555558"/>
                </a:lnTo>
                <a:lnTo>
                  <a:pt x="1339842" y="2552700"/>
                </a:lnTo>
                <a:lnTo>
                  <a:pt x="1357643" y="2548890"/>
                </a:lnTo>
                <a:lnTo>
                  <a:pt x="1374173" y="2544763"/>
                </a:lnTo>
                <a:lnTo>
                  <a:pt x="1390385" y="2540635"/>
                </a:lnTo>
                <a:lnTo>
                  <a:pt x="1405325" y="2535873"/>
                </a:lnTo>
                <a:lnTo>
                  <a:pt x="1419630" y="2530793"/>
                </a:lnTo>
                <a:lnTo>
                  <a:pt x="1431073" y="2526347"/>
                </a:lnTo>
                <a:lnTo>
                  <a:pt x="1441881" y="2521902"/>
                </a:lnTo>
                <a:lnTo>
                  <a:pt x="1452053" y="2516822"/>
                </a:lnTo>
                <a:lnTo>
                  <a:pt x="1461590" y="2512060"/>
                </a:lnTo>
                <a:lnTo>
                  <a:pt x="1470490" y="2507297"/>
                </a:lnTo>
                <a:lnTo>
                  <a:pt x="1478437" y="2502217"/>
                </a:lnTo>
                <a:lnTo>
                  <a:pt x="1486066" y="2497137"/>
                </a:lnTo>
                <a:lnTo>
                  <a:pt x="1492742" y="2491740"/>
                </a:lnTo>
                <a:lnTo>
                  <a:pt x="1499099" y="2486025"/>
                </a:lnTo>
                <a:lnTo>
                  <a:pt x="1504503" y="2480945"/>
                </a:lnTo>
                <a:lnTo>
                  <a:pt x="1508954" y="2475230"/>
                </a:lnTo>
                <a:lnTo>
                  <a:pt x="1512768" y="2469832"/>
                </a:lnTo>
                <a:lnTo>
                  <a:pt x="1515629" y="2464435"/>
                </a:lnTo>
                <a:lnTo>
                  <a:pt x="1517854" y="2458720"/>
                </a:lnTo>
                <a:lnTo>
                  <a:pt x="1519126" y="2453322"/>
                </a:lnTo>
                <a:lnTo>
                  <a:pt x="1519444" y="2447925"/>
                </a:lnTo>
                <a:lnTo>
                  <a:pt x="1519126" y="2442845"/>
                </a:lnTo>
                <a:lnTo>
                  <a:pt x="1518490" y="2438082"/>
                </a:lnTo>
                <a:lnTo>
                  <a:pt x="1516583" y="2433002"/>
                </a:lnTo>
                <a:lnTo>
                  <a:pt x="1514358" y="2427922"/>
                </a:lnTo>
                <a:lnTo>
                  <a:pt x="1511179" y="2422842"/>
                </a:lnTo>
                <a:lnTo>
                  <a:pt x="1507364" y="2418080"/>
                </a:lnTo>
                <a:lnTo>
                  <a:pt x="1503232" y="2413317"/>
                </a:lnTo>
                <a:lnTo>
                  <a:pt x="1498464" y="2408237"/>
                </a:lnTo>
                <a:lnTo>
                  <a:pt x="1493060" y="2403475"/>
                </a:lnTo>
                <a:lnTo>
                  <a:pt x="1487020" y="2399030"/>
                </a:lnTo>
                <a:lnTo>
                  <a:pt x="1480662" y="2393950"/>
                </a:lnTo>
                <a:lnTo>
                  <a:pt x="1473669" y="2389505"/>
                </a:lnTo>
                <a:lnTo>
                  <a:pt x="1465722" y="2385060"/>
                </a:lnTo>
                <a:lnTo>
                  <a:pt x="1457775" y="2380615"/>
                </a:lnTo>
                <a:lnTo>
                  <a:pt x="1448557" y="2376487"/>
                </a:lnTo>
                <a:lnTo>
                  <a:pt x="1439656" y="2372360"/>
                </a:lnTo>
                <a:lnTo>
                  <a:pt x="1424716" y="2365692"/>
                </a:lnTo>
                <a:lnTo>
                  <a:pt x="1408504" y="2360295"/>
                </a:lnTo>
                <a:lnTo>
                  <a:pt x="1391020" y="2354897"/>
                </a:lnTo>
                <a:lnTo>
                  <a:pt x="1372583" y="2350135"/>
                </a:lnTo>
                <a:lnTo>
                  <a:pt x="1369722" y="2389822"/>
                </a:lnTo>
                <a:lnTo>
                  <a:pt x="1268319" y="2389822"/>
                </a:lnTo>
                <a:lnTo>
                  <a:pt x="1260690" y="2332355"/>
                </a:lnTo>
                <a:lnTo>
                  <a:pt x="1246385" y="2331720"/>
                </a:lnTo>
                <a:lnTo>
                  <a:pt x="1231763" y="2330767"/>
                </a:lnTo>
                <a:lnTo>
                  <a:pt x="1216823" y="2330450"/>
                </a:lnTo>
                <a:lnTo>
                  <a:pt x="1201246" y="2330132"/>
                </a:lnTo>
                <a:close/>
                <a:moveTo>
                  <a:pt x="1861529" y="2074863"/>
                </a:moveTo>
                <a:lnTo>
                  <a:pt x="1868488" y="2085078"/>
                </a:lnTo>
                <a:lnTo>
                  <a:pt x="1702093" y="2192338"/>
                </a:lnTo>
                <a:lnTo>
                  <a:pt x="1695450" y="2181803"/>
                </a:lnTo>
                <a:lnTo>
                  <a:pt x="1861529" y="2074863"/>
                </a:lnTo>
                <a:close/>
                <a:moveTo>
                  <a:pt x="1219048" y="2005330"/>
                </a:moveTo>
                <a:lnTo>
                  <a:pt x="1186942" y="2065337"/>
                </a:lnTo>
                <a:lnTo>
                  <a:pt x="1161512" y="2280602"/>
                </a:lnTo>
                <a:lnTo>
                  <a:pt x="1180902" y="2279650"/>
                </a:lnTo>
                <a:lnTo>
                  <a:pt x="1201246" y="2279332"/>
                </a:lnTo>
                <a:lnTo>
                  <a:pt x="1214915" y="2279650"/>
                </a:lnTo>
                <a:lnTo>
                  <a:pt x="1227948" y="2279967"/>
                </a:lnTo>
                <a:lnTo>
                  <a:pt x="1254332" y="2281237"/>
                </a:lnTo>
                <a:lnTo>
                  <a:pt x="1219048" y="2005330"/>
                </a:lnTo>
                <a:close/>
                <a:moveTo>
                  <a:pt x="1196160" y="1991360"/>
                </a:moveTo>
                <a:lnTo>
                  <a:pt x="1191074" y="2032000"/>
                </a:lnTo>
                <a:lnTo>
                  <a:pt x="1212690" y="1991360"/>
                </a:lnTo>
                <a:lnTo>
                  <a:pt x="1208876" y="1991677"/>
                </a:lnTo>
                <a:lnTo>
                  <a:pt x="1204743" y="1991995"/>
                </a:lnTo>
                <a:lnTo>
                  <a:pt x="1200293" y="1991677"/>
                </a:lnTo>
                <a:lnTo>
                  <a:pt x="1196160" y="1991360"/>
                </a:lnTo>
                <a:close/>
                <a:moveTo>
                  <a:pt x="751423" y="1981200"/>
                </a:moveTo>
                <a:lnTo>
                  <a:pt x="838200" y="2111073"/>
                </a:lnTo>
                <a:lnTo>
                  <a:pt x="828139" y="2117725"/>
                </a:lnTo>
                <a:lnTo>
                  <a:pt x="741362" y="1987852"/>
                </a:lnTo>
                <a:lnTo>
                  <a:pt x="751423" y="1981200"/>
                </a:lnTo>
                <a:close/>
                <a:moveTo>
                  <a:pt x="2195208" y="1862138"/>
                </a:moveTo>
                <a:lnTo>
                  <a:pt x="2201863" y="1872672"/>
                </a:lnTo>
                <a:lnTo>
                  <a:pt x="2035164" y="1979613"/>
                </a:lnTo>
                <a:lnTo>
                  <a:pt x="2028825" y="1969398"/>
                </a:lnTo>
                <a:lnTo>
                  <a:pt x="2195208" y="1862138"/>
                </a:lnTo>
                <a:close/>
                <a:moveTo>
                  <a:pt x="857250" y="1828800"/>
                </a:moveTo>
                <a:lnTo>
                  <a:pt x="932616" y="1842554"/>
                </a:lnTo>
                <a:lnTo>
                  <a:pt x="934861" y="1843179"/>
                </a:lnTo>
                <a:lnTo>
                  <a:pt x="937106" y="1844430"/>
                </a:lnTo>
                <a:lnTo>
                  <a:pt x="939351" y="1846305"/>
                </a:lnTo>
                <a:lnTo>
                  <a:pt x="940955" y="1848806"/>
                </a:lnTo>
                <a:lnTo>
                  <a:pt x="942879" y="1851307"/>
                </a:lnTo>
                <a:lnTo>
                  <a:pt x="944162" y="1854745"/>
                </a:lnTo>
                <a:lnTo>
                  <a:pt x="945445" y="1858497"/>
                </a:lnTo>
                <a:lnTo>
                  <a:pt x="946407" y="1862560"/>
                </a:lnTo>
                <a:lnTo>
                  <a:pt x="948972" y="1871313"/>
                </a:lnTo>
                <a:lnTo>
                  <a:pt x="950255" y="1880691"/>
                </a:lnTo>
                <a:lnTo>
                  <a:pt x="952500" y="1899134"/>
                </a:lnTo>
                <a:lnTo>
                  <a:pt x="952500" y="1902886"/>
                </a:lnTo>
                <a:lnTo>
                  <a:pt x="952180" y="1905386"/>
                </a:lnTo>
                <a:lnTo>
                  <a:pt x="951859" y="1906949"/>
                </a:lnTo>
                <a:lnTo>
                  <a:pt x="951217" y="1907262"/>
                </a:lnTo>
                <a:lnTo>
                  <a:pt x="950576" y="1907262"/>
                </a:lnTo>
                <a:lnTo>
                  <a:pt x="949293" y="1907262"/>
                </a:lnTo>
                <a:lnTo>
                  <a:pt x="947690" y="1906324"/>
                </a:lnTo>
                <a:lnTo>
                  <a:pt x="945765" y="1904761"/>
                </a:lnTo>
                <a:lnTo>
                  <a:pt x="943841" y="1902886"/>
                </a:lnTo>
                <a:lnTo>
                  <a:pt x="939993" y="1897571"/>
                </a:lnTo>
                <a:lnTo>
                  <a:pt x="937106" y="1892257"/>
                </a:lnTo>
                <a:lnTo>
                  <a:pt x="935503" y="1889131"/>
                </a:lnTo>
                <a:lnTo>
                  <a:pt x="934541" y="1886318"/>
                </a:lnTo>
                <a:lnTo>
                  <a:pt x="933899" y="1883504"/>
                </a:lnTo>
                <a:lnTo>
                  <a:pt x="933579" y="1881316"/>
                </a:lnTo>
                <a:lnTo>
                  <a:pt x="933579" y="1879441"/>
                </a:lnTo>
                <a:lnTo>
                  <a:pt x="933258" y="1878190"/>
                </a:lnTo>
                <a:lnTo>
                  <a:pt x="932937" y="1876627"/>
                </a:lnTo>
                <a:lnTo>
                  <a:pt x="931975" y="1875064"/>
                </a:lnTo>
                <a:lnTo>
                  <a:pt x="931334" y="1874439"/>
                </a:lnTo>
                <a:lnTo>
                  <a:pt x="930692" y="1873501"/>
                </a:lnTo>
                <a:lnTo>
                  <a:pt x="929409" y="1873189"/>
                </a:lnTo>
                <a:lnTo>
                  <a:pt x="928768" y="1873189"/>
                </a:lnTo>
                <a:lnTo>
                  <a:pt x="927485" y="1873501"/>
                </a:lnTo>
                <a:lnTo>
                  <a:pt x="926844" y="1874439"/>
                </a:lnTo>
                <a:lnTo>
                  <a:pt x="925882" y="1875064"/>
                </a:lnTo>
                <a:lnTo>
                  <a:pt x="925240" y="1876627"/>
                </a:lnTo>
                <a:lnTo>
                  <a:pt x="924599" y="1878190"/>
                </a:lnTo>
                <a:lnTo>
                  <a:pt x="924278" y="1880378"/>
                </a:lnTo>
                <a:lnTo>
                  <a:pt x="923637" y="1882879"/>
                </a:lnTo>
                <a:lnTo>
                  <a:pt x="923316" y="1885380"/>
                </a:lnTo>
                <a:lnTo>
                  <a:pt x="923316" y="1891319"/>
                </a:lnTo>
                <a:lnTo>
                  <a:pt x="922354" y="1896321"/>
                </a:lnTo>
                <a:lnTo>
                  <a:pt x="921392" y="1898822"/>
                </a:lnTo>
                <a:lnTo>
                  <a:pt x="920430" y="1900697"/>
                </a:lnTo>
                <a:lnTo>
                  <a:pt x="919147" y="1902573"/>
                </a:lnTo>
                <a:lnTo>
                  <a:pt x="917543" y="1904449"/>
                </a:lnTo>
                <a:lnTo>
                  <a:pt x="916260" y="1905699"/>
                </a:lnTo>
                <a:lnTo>
                  <a:pt x="914336" y="1906949"/>
                </a:lnTo>
                <a:lnTo>
                  <a:pt x="912091" y="1908200"/>
                </a:lnTo>
                <a:lnTo>
                  <a:pt x="909846" y="1909138"/>
                </a:lnTo>
                <a:lnTo>
                  <a:pt x="906960" y="1909450"/>
                </a:lnTo>
                <a:lnTo>
                  <a:pt x="904073" y="1909763"/>
                </a:lnTo>
                <a:lnTo>
                  <a:pt x="900546" y="1909763"/>
                </a:lnTo>
                <a:lnTo>
                  <a:pt x="897018" y="1909763"/>
                </a:lnTo>
                <a:lnTo>
                  <a:pt x="894132" y="1909450"/>
                </a:lnTo>
                <a:lnTo>
                  <a:pt x="891245" y="1908512"/>
                </a:lnTo>
                <a:lnTo>
                  <a:pt x="888359" y="1907262"/>
                </a:lnTo>
                <a:lnTo>
                  <a:pt x="885793" y="1905386"/>
                </a:lnTo>
                <a:lnTo>
                  <a:pt x="883548" y="1903511"/>
                </a:lnTo>
                <a:lnTo>
                  <a:pt x="881303" y="1901323"/>
                </a:lnTo>
                <a:lnTo>
                  <a:pt x="879058" y="1898822"/>
                </a:lnTo>
                <a:lnTo>
                  <a:pt x="877134" y="1896321"/>
                </a:lnTo>
                <a:lnTo>
                  <a:pt x="873286" y="1889756"/>
                </a:lnTo>
                <a:lnTo>
                  <a:pt x="870079" y="1882879"/>
                </a:lnTo>
                <a:lnTo>
                  <a:pt x="867192" y="1875690"/>
                </a:lnTo>
                <a:lnTo>
                  <a:pt x="864947" y="1868500"/>
                </a:lnTo>
                <a:lnTo>
                  <a:pt x="863023" y="1860997"/>
                </a:lnTo>
                <a:lnTo>
                  <a:pt x="861099" y="1853495"/>
                </a:lnTo>
                <a:lnTo>
                  <a:pt x="858854" y="1840991"/>
                </a:lnTo>
                <a:lnTo>
                  <a:pt x="857571" y="1832238"/>
                </a:lnTo>
                <a:lnTo>
                  <a:pt x="857250" y="1828800"/>
                </a:lnTo>
                <a:close/>
                <a:moveTo>
                  <a:pt x="1562100" y="1827213"/>
                </a:moveTo>
                <a:lnTo>
                  <a:pt x="1561780" y="1830705"/>
                </a:lnTo>
                <a:lnTo>
                  <a:pt x="1560497" y="1839595"/>
                </a:lnTo>
                <a:lnTo>
                  <a:pt x="1557931" y="1852613"/>
                </a:lnTo>
                <a:lnTo>
                  <a:pt x="1556328" y="1859915"/>
                </a:lnTo>
                <a:lnTo>
                  <a:pt x="1554403" y="1867535"/>
                </a:lnTo>
                <a:lnTo>
                  <a:pt x="1552158" y="1875155"/>
                </a:lnTo>
                <a:lnTo>
                  <a:pt x="1549272" y="1882140"/>
                </a:lnTo>
                <a:lnTo>
                  <a:pt x="1546065" y="1889443"/>
                </a:lnTo>
                <a:lnTo>
                  <a:pt x="1542537" y="1895475"/>
                </a:lnTo>
                <a:lnTo>
                  <a:pt x="1540613" y="1898333"/>
                </a:lnTo>
                <a:lnTo>
                  <a:pt x="1538047" y="1900873"/>
                </a:lnTo>
                <a:lnTo>
                  <a:pt x="1535802" y="1903413"/>
                </a:lnTo>
                <a:lnTo>
                  <a:pt x="1533237" y="1905000"/>
                </a:lnTo>
                <a:lnTo>
                  <a:pt x="1530992" y="1906905"/>
                </a:lnTo>
                <a:lnTo>
                  <a:pt x="1528426" y="1908175"/>
                </a:lnTo>
                <a:lnTo>
                  <a:pt x="1525219" y="1908810"/>
                </a:lnTo>
                <a:lnTo>
                  <a:pt x="1522333" y="1909763"/>
                </a:lnTo>
                <a:lnTo>
                  <a:pt x="1518805" y="1909763"/>
                </a:lnTo>
                <a:lnTo>
                  <a:pt x="1515277" y="1909763"/>
                </a:lnTo>
                <a:lnTo>
                  <a:pt x="1512391" y="1909445"/>
                </a:lnTo>
                <a:lnTo>
                  <a:pt x="1509825" y="1908493"/>
                </a:lnTo>
                <a:lnTo>
                  <a:pt x="1506939" y="1907858"/>
                </a:lnTo>
                <a:lnTo>
                  <a:pt x="1505014" y="1906588"/>
                </a:lnTo>
                <a:lnTo>
                  <a:pt x="1503411" y="1905635"/>
                </a:lnTo>
                <a:lnTo>
                  <a:pt x="1501487" y="1904048"/>
                </a:lnTo>
                <a:lnTo>
                  <a:pt x="1500204" y="1902143"/>
                </a:lnTo>
                <a:lnTo>
                  <a:pt x="1498600" y="1900238"/>
                </a:lnTo>
                <a:lnTo>
                  <a:pt x="1497959" y="1898333"/>
                </a:lnTo>
                <a:lnTo>
                  <a:pt x="1497317" y="1895793"/>
                </a:lnTo>
                <a:lnTo>
                  <a:pt x="1496035" y="1890713"/>
                </a:lnTo>
                <a:lnTo>
                  <a:pt x="1495714" y="1884998"/>
                </a:lnTo>
                <a:lnTo>
                  <a:pt x="1495714" y="1881823"/>
                </a:lnTo>
                <a:lnTo>
                  <a:pt x="1495393" y="1879600"/>
                </a:lnTo>
                <a:lnTo>
                  <a:pt x="1494752" y="1877378"/>
                </a:lnTo>
                <a:lnTo>
                  <a:pt x="1494110" y="1875790"/>
                </a:lnTo>
                <a:lnTo>
                  <a:pt x="1493469" y="1874203"/>
                </a:lnTo>
                <a:lnTo>
                  <a:pt x="1492507" y="1873568"/>
                </a:lnTo>
                <a:lnTo>
                  <a:pt x="1491865" y="1872933"/>
                </a:lnTo>
                <a:lnTo>
                  <a:pt x="1490583" y="1872298"/>
                </a:lnTo>
                <a:lnTo>
                  <a:pt x="1489941" y="1872298"/>
                </a:lnTo>
                <a:lnTo>
                  <a:pt x="1488979" y="1872933"/>
                </a:lnTo>
                <a:lnTo>
                  <a:pt x="1488017" y="1873568"/>
                </a:lnTo>
                <a:lnTo>
                  <a:pt x="1487376" y="1874203"/>
                </a:lnTo>
                <a:lnTo>
                  <a:pt x="1486413" y="1875790"/>
                </a:lnTo>
                <a:lnTo>
                  <a:pt x="1486093" y="1877060"/>
                </a:lnTo>
                <a:lnTo>
                  <a:pt x="1485772" y="1878965"/>
                </a:lnTo>
                <a:lnTo>
                  <a:pt x="1485772" y="1880870"/>
                </a:lnTo>
                <a:lnTo>
                  <a:pt x="1485451" y="1883093"/>
                </a:lnTo>
                <a:lnTo>
                  <a:pt x="1485131" y="1885633"/>
                </a:lnTo>
                <a:lnTo>
                  <a:pt x="1483848" y="1888490"/>
                </a:lnTo>
                <a:lnTo>
                  <a:pt x="1482244" y="1891665"/>
                </a:lnTo>
                <a:lnTo>
                  <a:pt x="1479358" y="1897380"/>
                </a:lnTo>
                <a:lnTo>
                  <a:pt x="1475509" y="1902460"/>
                </a:lnTo>
                <a:lnTo>
                  <a:pt x="1473585" y="1904365"/>
                </a:lnTo>
                <a:lnTo>
                  <a:pt x="1471661" y="1905953"/>
                </a:lnTo>
                <a:lnTo>
                  <a:pt x="1470378" y="1906905"/>
                </a:lnTo>
                <a:lnTo>
                  <a:pt x="1468774" y="1906905"/>
                </a:lnTo>
                <a:lnTo>
                  <a:pt x="1468454" y="1906905"/>
                </a:lnTo>
                <a:lnTo>
                  <a:pt x="1467492" y="1906588"/>
                </a:lnTo>
                <a:lnTo>
                  <a:pt x="1466850" y="1904683"/>
                </a:lnTo>
                <a:lnTo>
                  <a:pt x="1466850" y="1902143"/>
                </a:lnTo>
                <a:lnTo>
                  <a:pt x="1466850" y="1898650"/>
                </a:lnTo>
                <a:lnTo>
                  <a:pt x="1469095" y="1879918"/>
                </a:lnTo>
                <a:lnTo>
                  <a:pt x="1470699" y="1870710"/>
                </a:lnTo>
                <a:lnTo>
                  <a:pt x="1472944" y="1861503"/>
                </a:lnTo>
                <a:lnTo>
                  <a:pt x="1473906" y="1857375"/>
                </a:lnTo>
                <a:lnTo>
                  <a:pt x="1475189" y="1853565"/>
                </a:lnTo>
                <a:lnTo>
                  <a:pt x="1476792" y="1850390"/>
                </a:lnTo>
                <a:lnTo>
                  <a:pt x="1478716" y="1847215"/>
                </a:lnTo>
                <a:lnTo>
                  <a:pt x="1479999" y="1844993"/>
                </a:lnTo>
                <a:lnTo>
                  <a:pt x="1482244" y="1843088"/>
                </a:lnTo>
                <a:lnTo>
                  <a:pt x="1484810" y="1841500"/>
                </a:lnTo>
                <a:lnTo>
                  <a:pt x="1487055" y="1841183"/>
                </a:lnTo>
                <a:lnTo>
                  <a:pt x="1562100" y="1827213"/>
                </a:lnTo>
                <a:close/>
                <a:moveTo>
                  <a:pt x="575376" y="1720850"/>
                </a:moveTo>
                <a:lnTo>
                  <a:pt x="663575" y="1850406"/>
                </a:lnTo>
                <a:lnTo>
                  <a:pt x="653349" y="1857375"/>
                </a:lnTo>
                <a:lnTo>
                  <a:pt x="565150" y="1727502"/>
                </a:lnTo>
                <a:lnTo>
                  <a:pt x="575376" y="1720850"/>
                </a:lnTo>
                <a:close/>
                <a:moveTo>
                  <a:pt x="2438400" y="1706563"/>
                </a:moveTo>
                <a:lnTo>
                  <a:pt x="2444750" y="1717208"/>
                </a:lnTo>
                <a:lnTo>
                  <a:pt x="2368550" y="1766888"/>
                </a:lnTo>
                <a:lnTo>
                  <a:pt x="2362200" y="1756242"/>
                </a:lnTo>
                <a:lnTo>
                  <a:pt x="2438400" y="1706563"/>
                </a:lnTo>
                <a:close/>
                <a:moveTo>
                  <a:pt x="2439910" y="1539875"/>
                </a:moveTo>
                <a:lnTo>
                  <a:pt x="2513012" y="1539875"/>
                </a:lnTo>
                <a:lnTo>
                  <a:pt x="2511735" y="1542137"/>
                </a:lnTo>
                <a:lnTo>
                  <a:pt x="2512374" y="1543430"/>
                </a:lnTo>
                <a:lnTo>
                  <a:pt x="2512693" y="1547632"/>
                </a:lnTo>
                <a:lnTo>
                  <a:pt x="2512693" y="1551510"/>
                </a:lnTo>
                <a:lnTo>
                  <a:pt x="2512374" y="1556035"/>
                </a:lnTo>
                <a:lnTo>
                  <a:pt x="2511097" y="1561853"/>
                </a:lnTo>
                <a:lnTo>
                  <a:pt x="2509501" y="1568963"/>
                </a:lnTo>
                <a:lnTo>
                  <a:pt x="2508543" y="1569286"/>
                </a:lnTo>
                <a:lnTo>
                  <a:pt x="2506628" y="1569933"/>
                </a:lnTo>
                <a:lnTo>
                  <a:pt x="2502478" y="1570256"/>
                </a:lnTo>
                <a:lnTo>
                  <a:pt x="2493859" y="1570579"/>
                </a:lnTo>
                <a:lnTo>
                  <a:pt x="2492901" y="1570256"/>
                </a:lnTo>
                <a:lnTo>
                  <a:pt x="2492582" y="1569286"/>
                </a:lnTo>
                <a:lnTo>
                  <a:pt x="2491305" y="1567347"/>
                </a:lnTo>
                <a:lnTo>
                  <a:pt x="2490666" y="1567024"/>
                </a:lnTo>
                <a:lnTo>
                  <a:pt x="2489070" y="1567024"/>
                </a:lnTo>
                <a:lnTo>
                  <a:pt x="2487155" y="1567994"/>
                </a:lnTo>
                <a:lnTo>
                  <a:pt x="2484282" y="1569933"/>
                </a:lnTo>
                <a:lnTo>
                  <a:pt x="2476940" y="1575104"/>
                </a:lnTo>
                <a:lnTo>
                  <a:pt x="2469917" y="1579629"/>
                </a:lnTo>
                <a:lnTo>
                  <a:pt x="2462255" y="1584477"/>
                </a:lnTo>
                <a:lnTo>
                  <a:pt x="2454275" y="1587709"/>
                </a:lnTo>
                <a:lnTo>
                  <a:pt x="2449806" y="1589325"/>
                </a:lnTo>
                <a:lnTo>
                  <a:pt x="2445336" y="1590941"/>
                </a:lnTo>
                <a:lnTo>
                  <a:pt x="2440867" y="1591911"/>
                </a:lnTo>
                <a:lnTo>
                  <a:pt x="2435760" y="1592880"/>
                </a:lnTo>
                <a:lnTo>
                  <a:pt x="2430971" y="1593527"/>
                </a:lnTo>
                <a:lnTo>
                  <a:pt x="2425544" y="1593850"/>
                </a:lnTo>
                <a:lnTo>
                  <a:pt x="2420118" y="1593850"/>
                </a:lnTo>
                <a:lnTo>
                  <a:pt x="2414372" y="1593527"/>
                </a:lnTo>
                <a:lnTo>
                  <a:pt x="2409264" y="1593203"/>
                </a:lnTo>
                <a:lnTo>
                  <a:pt x="2405752" y="1592234"/>
                </a:lnTo>
                <a:lnTo>
                  <a:pt x="2402241" y="1591264"/>
                </a:lnTo>
                <a:lnTo>
                  <a:pt x="2399687" y="1589971"/>
                </a:lnTo>
                <a:lnTo>
                  <a:pt x="2397772" y="1589002"/>
                </a:lnTo>
                <a:lnTo>
                  <a:pt x="2396495" y="1587063"/>
                </a:lnTo>
                <a:lnTo>
                  <a:pt x="2395856" y="1585447"/>
                </a:lnTo>
                <a:lnTo>
                  <a:pt x="2395537" y="1583507"/>
                </a:lnTo>
                <a:lnTo>
                  <a:pt x="2395537" y="1581568"/>
                </a:lnTo>
                <a:lnTo>
                  <a:pt x="2396176" y="1579306"/>
                </a:lnTo>
                <a:lnTo>
                  <a:pt x="2397453" y="1577043"/>
                </a:lnTo>
                <a:lnTo>
                  <a:pt x="2398410" y="1574781"/>
                </a:lnTo>
                <a:lnTo>
                  <a:pt x="2402241" y="1570256"/>
                </a:lnTo>
                <a:lnTo>
                  <a:pt x="2406710" y="1565085"/>
                </a:lnTo>
                <a:lnTo>
                  <a:pt x="2412137" y="1560237"/>
                </a:lnTo>
                <a:lnTo>
                  <a:pt x="2417564" y="1555712"/>
                </a:lnTo>
                <a:lnTo>
                  <a:pt x="2428417" y="1547632"/>
                </a:lnTo>
                <a:lnTo>
                  <a:pt x="2436717" y="1541814"/>
                </a:lnTo>
                <a:lnTo>
                  <a:pt x="2439910" y="1539875"/>
                </a:lnTo>
                <a:close/>
                <a:moveTo>
                  <a:pt x="2579046" y="1497966"/>
                </a:moveTo>
                <a:lnTo>
                  <a:pt x="2564773" y="1498283"/>
                </a:lnTo>
                <a:lnTo>
                  <a:pt x="2550817" y="1498918"/>
                </a:lnTo>
                <a:lnTo>
                  <a:pt x="2537179" y="1499553"/>
                </a:lnTo>
                <a:lnTo>
                  <a:pt x="2524174" y="1500823"/>
                </a:lnTo>
                <a:lnTo>
                  <a:pt x="2521002" y="1525271"/>
                </a:lnTo>
                <a:lnTo>
                  <a:pt x="2437584" y="1526223"/>
                </a:lnTo>
                <a:lnTo>
                  <a:pt x="2436950" y="1515746"/>
                </a:lnTo>
                <a:lnTo>
                  <a:pt x="2424579" y="1519556"/>
                </a:lnTo>
                <a:lnTo>
                  <a:pt x="2412527" y="1523366"/>
                </a:lnTo>
                <a:lnTo>
                  <a:pt x="2401108" y="1527493"/>
                </a:lnTo>
                <a:lnTo>
                  <a:pt x="2390324" y="1531938"/>
                </a:lnTo>
                <a:lnTo>
                  <a:pt x="2380491" y="1536383"/>
                </a:lnTo>
                <a:lnTo>
                  <a:pt x="2371610" y="1541146"/>
                </a:lnTo>
                <a:lnTo>
                  <a:pt x="2363046" y="1546226"/>
                </a:lnTo>
                <a:lnTo>
                  <a:pt x="2355434" y="1551306"/>
                </a:lnTo>
                <a:lnTo>
                  <a:pt x="2348773" y="1556703"/>
                </a:lnTo>
                <a:lnTo>
                  <a:pt x="2342747" y="1562101"/>
                </a:lnTo>
                <a:lnTo>
                  <a:pt x="2337672" y="1567181"/>
                </a:lnTo>
                <a:lnTo>
                  <a:pt x="2333549" y="1572896"/>
                </a:lnTo>
                <a:lnTo>
                  <a:pt x="2330377" y="1578293"/>
                </a:lnTo>
                <a:lnTo>
                  <a:pt x="2327522" y="1583691"/>
                </a:lnTo>
                <a:lnTo>
                  <a:pt x="2326888" y="1586548"/>
                </a:lnTo>
                <a:lnTo>
                  <a:pt x="2326253" y="1589406"/>
                </a:lnTo>
                <a:lnTo>
                  <a:pt x="2325619" y="1591946"/>
                </a:lnTo>
                <a:lnTo>
                  <a:pt x="2325619" y="1594803"/>
                </a:lnTo>
                <a:lnTo>
                  <a:pt x="2326253" y="1599248"/>
                </a:lnTo>
                <a:lnTo>
                  <a:pt x="2326888" y="1603376"/>
                </a:lnTo>
                <a:lnTo>
                  <a:pt x="2328474" y="1607821"/>
                </a:lnTo>
                <a:lnTo>
                  <a:pt x="2330694" y="1611948"/>
                </a:lnTo>
                <a:lnTo>
                  <a:pt x="2333231" y="1616393"/>
                </a:lnTo>
                <a:lnTo>
                  <a:pt x="2336403" y="1620521"/>
                </a:lnTo>
                <a:lnTo>
                  <a:pt x="2339892" y="1625283"/>
                </a:lnTo>
                <a:lnTo>
                  <a:pt x="2344650" y="1629411"/>
                </a:lnTo>
                <a:lnTo>
                  <a:pt x="2349090" y="1633538"/>
                </a:lnTo>
                <a:lnTo>
                  <a:pt x="2354165" y="1637666"/>
                </a:lnTo>
                <a:lnTo>
                  <a:pt x="2360192" y="1641793"/>
                </a:lnTo>
                <a:lnTo>
                  <a:pt x="2366535" y="1645603"/>
                </a:lnTo>
                <a:lnTo>
                  <a:pt x="2373513" y="1649096"/>
                </a:lnTo>
                <a:lnTo>
                  <a:pt x="2380491" y="1652906"/>
                </a:lnTo>
                <a:lnTo>
                  <a:pt x="2388104" y="1656716"/>
                </a:lnTo>
                <a:lnTo>
                  <a:pt x="2396350" y="1660208"/>
                </a:lnTo>
                <a:lnTo>
                  <a:pt x="2404914" y="1663383"/>
                </a:lnTo>
                <a:lnTo>
                  <a:pt x="2414112" y="1666876"/>
                </a:lnTo>
                <a:lnTo>
                  <a:pt x="2423311" y="1670051"/>
                </a:lnTo>
                <a:lnTo>
                  <a:pt x="2433143" y="1672908"/>
                </a:lnTo>
                <a:lnTo>
                  <a:pt x="2443293" y="1675448"/>
                </a:lnTo>
                <a:lnTo>
                  <a:pt x="2454077" y="1678306"/>
                </a:lnTo>
                <a:lnTo>
                  <a:pt x="2465179" y="1680846"/>
                </a:lnTo>
                <a:lnTo>
                  <a:pt x="2476280" y="1682751"/>
                </a:lnTo>
                <a:lnTo>
                  <a:pt x="2488016" y="1684973"/>
                </a:lnTo>
                <a:lnTo>
                  <a:pt x="2500068" y="1686561"/>
                </a:lnTo>
                <a:lnTo>
                  <a:pt x="2512439" y="1687831"/>
                </a:lnTo>
                <a:lnTo>
                  <a:pt x="2525126" y="1689101"/>
                </a:lnTo>
                <a:lnTo>
                  <a:pt x="2537813" y="1690053"/>
                </a:lnTo>
                <a:lnTo>
                  <a:pt x="2551452" y="1691006"/>
                </a:lnTo>
                <a:lnTo>
                  <a:pt x="2565090" y="1691323"/>
                </a:lnTo>
                <a:lnTo>
                  <a:pt x="2579046" y="1691323"/>
                </a:lnTo>
                <a:lnTo>
                  <a:pt x="2592685" y="1691323"/>
                </a:lnTo>
                <a:lnTo>
                  <a:pt x="2606324" y="1691006"/>
                </a:lnTo>
                <a:lnTo>
                  <a:pt x="2619328" y="1690053"/>
                </a:lnTo>
                <a:lnTo>
                  <a:pt x="2632650" y="1689101"/>
                </a:lnTo>
                <a:lnTo>
                  <a:pt x="2645337" y="1687831"/>
                </a:lnTo>
                <a:lnTo>
                  <a:pt x="2657390" y="1686561"/>
                </a:lnTo>
                <a:lnTo>
                  <a:pt x="2669443" y="1684973"/>
                </a:lnTo>
                <a:lnTo>
                  <a:pt x="2681496" y="1682751"/>
                </a:lnTo>
                <a:lnTo>
                  <a:pt x="2692597" y="1680846"/>
                </a:lnTo>
                <a:lnTo>
                  <a:pt x="2703698" y="1678306"/>
                </a:lnTo>
                <a:lnTo>
                  <a:pt x="2714165" y="1675448"/>
                </a:lnTo>
                <a:lnTo>
                  <a:pt x="2724315" y="1672908"/>
                </a:lnTo>
                <a:lnTo>
                  <a:pt x="2734465" y="1670051"/>
                </a:lnTo>
                <a:lnTo>
                  <a:pt x="2743663" y="1666876"/>
                </a:lnTo>
                <a:lnTo>
                  <a:pt x="2752861" y="1663383"/>
                </a:lnTo>
                <a:lnTo>
                  <a:pt x="2761425" y="1660208"/>
                </a:lnTo>
                <a:lnTo>
                  <a:pt x="2769355" y="1656716"/>
                </a:lnTo>
                <a:lnTo>
                  <a:pt x="2777284" y="1652906"/>
                </a:lnTo>
                <a:lnTo>
                  <a:pt x="2784262" y="1649096"/>
                </a:lnTo>
                <a:lnTo>
                  <a:pt x="2791240" y="1645603"/>
                </a:lnTo>
                <a:lnTo>
                  <a:pt x="2797584" y="1641793"/>
                </a:lnTo>
                <a:lnTo>
                  <a:pt x="2803293" y="1637666"/>
                </a:lnTo>
                <a:lnTo>
                  <a:pt x="2808368" y="1633538"/>
                </a:lnTo>
                <a:lnTo>
                  <a:pt x="2813443" y="1629411"/>
                </a:lnTo>
                <a:lnTo>
                  <a:pt x="2817566" y="1625283"/>
                </a:lnTo>
                <a:lnTo>
                  <a:pt x="2821055" y="1620521"/>
                </a:lnTo>
                <a:lnTo>
                  <a:pt x="2824544" y="1616393"/>
                </a:lnTo>
                <a:lnTo>
                  <a:pt x="2827082" y="1611948"/>
                </a:lnTo>
                <a:lnTo>
                  <a:pt x="2828985" y="1607821"/>
                </a:lnTo>
                <a:lnTo>
                  <a:pt x="2830571" y="1603376"/>
                </a:lnTo>
                <a:lnTo>
                  <a:pt x="2831839" y="1599248"/>
                </a:lnTo>
                <a:lnTo>
                  <a:pt x="2832157" y="1594803"/>
                </a:lnTo>
                <a:lnTo>
                  <a:pt x="2831839" y="1591628"/>
                </a:lnTo>
                <a:lnTo>
                  <a:pt x="2831205" y="1588771"/>
                </a:lnTo>
                <a:lnTo>
                  <a:pt x="2830571" y="1585596"/>
                </a:lnTo>
                <a:lnTo>
                  <a:pt x="2829302" y="1582738"/>
                </a:lnTo>
                <a:lnTo>
                  <a:pt x="2828350" y="1579563"/>
                </a:lnTo>
                <a:lnTo>
                  <a:pt x="2826447" y="1576706"/>
                </a:lnTo>
                <a:lnTo>
                  <a:pt x="2824544" y="1573213"/>
                </a:lnTo>
                <a:lnTo>
                  <a:pt x="2822324" y="1570356"/>
                </a:lnTo>
                <a:lnTo>
                  <a:pt x="2817566" y="1564323"/>
                </a:lnTo>
                <a:lnTo>
                  <a:pt x="2810905" y="1558608"/>
                </a:lnTo>
                <a:lnTo>
                  <a:pt x="2803928" y="1552576"/>
                </a:lnTo>
                <a:lnTo>
                  <a:pt x="2795681" y="1546861"/>
                </a:lnTo>
                <a:lnTo>
                  <a:pt x="2786165" y="1541146"/>
                </a:lnTo>
                <a:lnTo>
                  <a:pt x="2776016" y="1536066"/>
                </a:lnTo>
                <a:lnTo>
                  <a:pt x="2764914" y="1531303"/>
                </a:lnTo>
                <a:lnTo>
                  <a:pt x="2752861" y="1526223"/>
                </a:lnTo>
                <a:lnTo>
                  <a:pt x="2740174" y="1521778"/>
                </a:lnTo>
                <a:lnTo>
                  <a:pt x="2726535" y="1517333"/>
                </a:lnTo>
                <a:lnTo>
                  <a:pt x="2711945" y="1513523"/>
                </a:lnTo>
                <a:lnTo>
                  <a:pt x="2696720" y="1510031"/>
                </a:lnTo>
                <a:lnTo>
                  <a:pt x="2695769" y="1526223"/>
                </a:lnTo>
                <a:lnTo>
                  <a:pt x="2673883" y="1526223"/>
                </a:lnTo>
                <a:lnTo>
                  <a:pt x="2688474" y="1540511"/>
                </a:lnTo>
                <a:lnTo>
                  <a:pt x="2695452" y="1540511"/>
                </a:lnTo>
                <a:lnTo>
                  <a:pt x="2698624" y="1542416"/>
                </a:lnTo>
                <a:lnTo>
                  <a:pt x="2706870" y="1548131"/>
                </a:lnTo>
                <a:lnTo>
                  <a:pt x="2717972" y="1556068"/>
                </a:lnTo>
                <a:lnTo>
                  <a:pt x="2723046" y="1560513"/>
                </a:lnTo>
                <a:lnTo>
                  <a:pt x="2728439" y="1565276"/>
                </a:lnTo>
                <a:lnTo>
                  <a:pt x="2732879" y="1570356"/>
                </a:lnTo>
                <a:lnTo>
                  <a:pt x="2736685" y="1574801"/>
                </a:lnTo>
                <a:lnTo>
                  <a:pt x="2738271" y="1577023"/>
                </a:lnTo>
                <a:lnTo>
                  <a:pt x="2738905" y="1579246"/>
                </a:lnTo>
                <a:lnTo>
                  <a:pt x="2739540" y="1581468"/>
                </a:lnTo>
                <a:lnTo>
                  <a:pt x="2740174" y="1583373"/>
                </a:lnTo>
                <a:lnTo>
                  <a:pt x="2739540" y="1585278"/>
                </a:lnTo>
                <a:lnTo>
                  <a:pt x="2738905" y="1586866"/>
                </a:lnTo>
                <a:lnTo>
                  <a:pt x="2737320" y="1588771"/>
                </a:lnTo>
                <a:lnTo>
                  <a:pt x="2735417" y="1589723"/>
                </a:lnTo>
                <a:lnTo>
                  <a:pt x="2732879" y="1590993"/>
                </a:lnTo>
                <a:lnTo>
                  <a:pt x="2730024" y="1591946"/>
                </a:lnTo>
                <a:lnTo>
                  <a:pt x="2725901" y="1592898"/>
                </a:lnTo>
                <a:lnTo>
                  <a:pt x="2721143" y="1593216"/>
                </a:lnTo>
                <a:lnTo>
                  <a:pt x="2715117" y="1593533"/>
                </a:lnTo>
                <a:lnTo>
                  <a:pt x="2710042" y="1593533"/>
                </a:lnTo>
                <a:lnTo>
                  <a:pt x="2704650" y="1593216"/>
                </a:lnTo>
                <a:lnTo>
                  <a:pt x="2699575" y="1592581"/>
                </a:lnTo>
                <a:lnTo>
                  <a:pt x="2694500" y="1591628"/>
                </a:lnTo>
                <a:lnTo>
                  <a:pt x="2690060" y="1590676"/>
                </a:lnTo>
                <a:lnTo>
                  <a:pt x="2685619" y="1589088"/>
                </a:lnTo>
                <a:lnTo>
                  <a:pt x="2681496" y="1587501"/>
                </a:lnTo>
                <a:lnTo>
                  <a:pt x="2673566" y="1584326"/>
                </a:lnTo>
                <a:lnTo>
                  <a:pt x="2665954" y="1579563"/>
                </a:lnTo>
                <a:lnTo>
                  <a:pt x="2658659" y="1575118"/>
                </a:lnTo>
                <a:lnTo>
                  <a:pt x="2651681" y="1570038"/>
                </a:lnTo>
                <a:lnTo>
                  <a:pt x="2648826" y="1568133"/>
                </a:lnTo>
                <a:lnTo>
                  <a:pt x="2646606" y="1567181"/>
                </a:lnTo>
                <a:lnTo>
                  <a:pt x="2645337" y="1567181"/>
                </a:lnTo>
                <a:lnTo>
                  <a:pt x="2644386" y="1567498"/>
                </a:lnTo>
                <a:lnTo>
                  <a:pt x="2643434" y="1569403"/>
                </a:lnTo>
                <a:lnTo>
                  <a:pt x="2643117" y="1570356"/>
                </a:lnTo>
                <a:lnTo>
                  <a:pt x="2642165" y="1570673"/>
                </a:lnTo>
                <a:lnTo>
                  <a:pt x="2633602" y="1570356"/>
                </a:lnTo>
                <a:lnTo>
                  <a:pt x="2629161" y="1570038"/>
                </a:lnTo>
                <a:lnTo>
                  <a:pt x="2627258" y="1569403"/>
                </a:lnTo>
                <a:lnTo>
                  <a:pt x="2626306" y="1569086"/>
                </a:lnTo>
                <a:lnTo>
                  <a:pt x="2624720" y="1562101"/>
                </a:lnTo>
                <a:lnTo>
                  <a:pt x="2624086" y="1556386"/>
                </a:lnTo>
                <a:lnTo>
                  <a:pt x="2623452" y="1551941"/>
                </a:lnTo>
                <a:lnTo>
                  <a:pt x="2623135" y="1548131"/>
                </a:lnTo>
                <a:lnTo>
                  <a:pt x="2623452" y="1544003"/>
                </a:lnTo>
                <a:lnTo>
                  <a:pt x="2624086" y="1542733"/>
                </a:lnTo>
                <a:lnTo>
                  <a:pt x="2622817" y="1540511"/>
                </a:lnTo>
                <a:lnTo>
                  <a:pt x="2671029" y="1540511"/>
                </a:lnTo>
                <a:lnTo>
                  <a:pt x="2656439" y="1526223"/>
                </a:lnTo>
                <a:lnTo>
                  <a:pt x="2615839" y="1526223"/>
                </a:lnTo>
                <a:lnTo>
                  <a:pt x="2612033" y="1499236"/>
                </a:lnTo>
                <a:lnTo>
                  <a:pt x="2595857" y="1498283"/>
                </a:lnTo>
                <a:lnTo>
                  <a:pt x="2579046" y="1497966"/>
                </a:lnTo>
                <a:close/>
                <a:moveTo>
                  <a:pt x="400303" y="1460500"/>
                </a:moveTo>
                <a:lnTo>
                  <a:pt x="487363" y="1590373"/>
                </a:lnTo>
                <a:lnTo>
                  <a:pt x="477269" y="1597025"/>
                </a:lnTo>
                <a:lnTo>
                  <a:pt x="390525" y="1467152"/>
                </a:lnTo>
                <a:lnTo>
                  <a:pt x="400303" y="1460500"/>
                </a:lnTo>
                <a:close/>
                <a:moveTo>
                  <a:pt x="2575557" y="1210946"/>
                </a:moveTo>
                <a:lnTo>
                  <a:pt x="2570165" y="1211581"/>
                </a:lnTo>
                <a:lnTo>
                  <a:pt x="2565408" y="1211898"/>
                </a:lnTo>
                <a:lnTo>
                  <a:pt x="2561919" y="1211581"/>
                </a:lnTo>
                <a:lnTo>
                  <a:pt x="2558747" y="1211263"/>
                </a:lnTo>
                <a:lnTo>
                  <a:pt x="2527663" y="1469708"/>
                </a:lnTo>
                <a:lnTo>
                  <a:pt x="2540350" y="1468756"/>
                </a:lnTo>
                <a:lnTo>
                  <a:pt x="2553038" y="1468438"/>
                </a:lnTo>
                <a:lnTo>
                  <a:pt x="2565725" y="1468121"/>
                </a:lnTo>
                <a:lnTo>
                  <a:pt x="2579046" y="1467486"/>
                </a:lnTo>
                <a:lnTo>
                  <a:pt x="2593637" y="1468121"/>
                </a:lnTo>
                <a:lnTo>
                  <a:pt x="2608227" y="1468438"/>
                </a:lnTo>
                <a:lnTo>
                  <a:pt x="2575557" y="1210946"/>
                </a:lnTo>
                <a:close/>
                <a:moveTo>
                  <a:pt x="309562" y="1149350"/>
                </a:moveTo>
                <a:lnTo>
                  <a:pt x="361753" y="1149350"/>
                </a:lnTo>
                <a:lnTo>
                  <a:pt x="369977" y="1155018"/>
                </a:lnTo>
                <a:lnTo>
                  <a:pt x="377884" y="1160685"/>
                </a:lnTo>
                <a:lnTo>
                  <a:pt x="381680" y="1164149"/>
                </a:lnTo>
                <a:lnTo>
                  <a:pt x="385476" y="1167298"/>
                </a:lnTo>
                <a:lnTo>
                  <a:pt x="388639" y="1170761"/>
                </a:lnTo>
                <a:lnTo>
                  <a:pt x="391169" y="1174225"/>
                </a:lnTo>
                <a:lnTo>
                  <a:pt x="392751" y="1177059"/>
                </a:lnTo>
                <a:lnTo>
                  <a:pt x="393700" y="1178633"/>
                </a:lnTo>
                <a:lnTo>
                  <a:pt x="393700" y="1180208"/>
                </a:lnTo>
                <a:lnTo>
                  <a:pt x="393067" y="1181467"/>
                </a:lnTo>
                <a:lnTo>
                  <a:pt x="392751" y="1182727"/>
                </a:lnTo>
                <a:lnTo>
                  <a:pt x="391802" y="1183671"/>
                </a:lnTo>
                <a:lnTo>
                  <a:pt x="390537" y="1184616"/>
                </a:lnTo>
                <a:lnTo>
                  <a:pt x="388639" y="1185561"/>
                </a:lnTo>
                <a:lnTo>
                  <a:pt x="386425" y="1186505"/>
                </a:lnTo>
                <a:lnTo>
                  <a:pt x="383578" y="1186820"/>
                </a:lnTo>
                <a:lnTo>
                  <a:pt x="380098" y="1187135"/>
                </a:lnTo>
                <a:lnTo>
                  <a:pt x="375986" y="1187450"/>
                </a:lnTo>
                <a:lnTo>
                  <a:pt x="372191" y="1187450"/>
                </a:lnTo>
                <a:lnTo>
                  <a:pt x="364599" y="1186820"/>
                </a:lnTo>
                <a:lnTo>
                  <a:pt x="357957" y="1185246"/>
                </a:lnTo>
                <a:lnTo>
                  <a:pt x="351631" y="1183042"/>
                </a:lnTo>
                <a:lnTo>
                  <a:pt x="345937" y="1180523"/>
                </a:lnTo>
                <a:lnTo>
                  <a:pt x="340244" y="1177374"/>
                </a:lnTo>
                <a:lnTo>
                  <a:pt x="335499" y="1174225"/>
                </a:lnTo>
                <a:lnTo>
                  <a:pt x="330122" y="1170761"/>
                </a:lnTo>
                <a:lnTo>
                  <a:pt x="328540" y="1169187"/>
                </a:lnTo>
                <a:lnTo>
                  <a:pt x="326959" y="1168557"/>
                </a:lnTo>
                <a:lnTo>
                  <a:pt x="325693" y="1168557"/>
                </a:lnTo>
                <a:lnTo>
                  <a:pt x="325061" y="1168872"/>
                </a:lnTo>
                <a:lnTo>
                  <a:pt x="324745" y="1170447"/>
                </a:lnTo>
                <a:lnTo>
                  <a:pt x="324112" y="1170761"/>
                </a:lnTo>
                <a:lnTo>
                  <a:pt x="323479" y="1171076"/>
                </a:lnTo>
                <a:lnTo>
                  <a:pt x="317469" y="1170761"/>
                </a:lnTo>
                <a:lnTo>
                  <a:pt x="313990" y="1170447"/>
                </a:lnTo>
                <a:lnTo>
                  <a:pt x="312409" y="1170132"/>
                </a:lnTo>
                <a:lnTo>
                  <a:pt x="311143" y="1164779"/>
                </a:lnTo>
                <a:lnTo>
                  <a:pt x="310511" y="1160685"/>
                </a:lnTo>
                <a:lnTo>
                  <a:pt x="309878" y="1155018"/>
                </a:lnTo>
                <a:lnTo>
                  <a:pt x="310511" y="1152184"/>
                </a:lnTo>
                <a:lnTo>
                  <a:pt x="310827" y="1150924"/>
                </a:lnTo>
                <a:lnTo>
                  <a:pt x="309562" y="1149350"/>
                </a:lnTo>
                <a:close/>
                <a:moveTo>
                  <a:pt x="178239" y="1149350"/>
                </a:moveTo>
                <a:lnTo>
                  <a:pt x="230188" y="1149350"/>
                </a:lnTo>
                <a:lnTo>
                  <a:pt x="229550" y="1150924"/>
                </a:lnTo>
                <a:lnTo>
                  <a:pt x="229869" y="1152184"/>
                </a:lnTo>
                <a:lnTo>
                  <a:pt x="229869" y="1155018"/>
                </a:lnTo>
                <a:lnTo>
                  <a:pt x="229550" y="1160685"/>
                </a:lnTo>
                <a:lnTo>
                  <a:pt x="229232" y="1164779"/>
                </a:lnTo>
                <a:lnTo>
                  <a:pt x="227957" y="1170132"/>
                </a:lnTo>
                <a:lnTo>
                  <a:pt x="225726" y="1170447"/>
                </a:lnTo>
                <a:lnTo>
                  <a:pt x="222858" y="1170761"/>
                </a:lnTo>
                <a:lnTo>
                  <a:pt x="216802" y="1171076"/>
                </a:lnTo>
                <a:lnTo>
                  <a:pt x="215846" y="1170761"/>
                </a:lnTo>
                <a:lnTo>
                  <a:pt x="215527" y="1170447"/>
                </a:lnTo>
                <a:lnTo>
                  <a:pt x="214890" y="1168872"/>
                </a:lnTo>
                <a:lnTo>
                  <a:pt x="214571" y="1168557"/>
                </a:lnTo>
                <a:lnTo>
                  <a:pt x="213296" y="1168557"/>
                </a:lnTo>
                <a:lnTo>
                  <a:pt x="211703" y="1169187"/>
                </a:lnTo>
                <a:lnTo>
                  <a:pt x="209472" y="1170761"/>
                </a:lnTo>
                <a:lnTo>
                  <a:pt x="204691" y="1174225"/>
                </a:lnTo>
                <a:lnTo>
                  <a:pt x="199273" y="1177374"/>
                </a:lnTo>
                <a:lnTo>
                  <a:pt x="194174" y="1180523"/>
                </a:lnTo>
                <a:lnTo>
                  <a:pt x="188119" y="1183042"/>
                </a:lnTo>
                <a:lnTo>
                  <a:pt x="182063" y="1185246"/>
                </a:lnTo>
                <a:lnTo>
                  <a:pt x="175371" y="1186820"/>
                </a:lnTo>
                <a:lnTo>
                  <a:pt x="167722" y="1187450"/>
                </a:lnTo>
                <a:lnTo>
                  <a:pt x="163579" y="1187450"/>
                </a:lnTo>
                <a:lnTo>
                  <a:pt x="159435" y="1187135"/>
                </a:lnTo>
                <a:lnTo>
                  <a:pt x="155930" y="1186820"/>
                </a:lnTo>
                <a:lnTo>
                  <a:pt x="153380" y="1186505"/>
                </a:lnTo>
                <a:lnTo>
                  <a:pt x="151149" y="1185561"/>
                </a:lnTo>
                <a:lnTo>
                  <a:pt x="149237" y="1184616"/>
                </a:lnTo>
                <a:lnTo>
                  <a:pt x="147643" y="1183671"/>
                </a:lnTo>
                <a:lnTo>
                  <a:pt x="147006" y="1182727"/>
                </a:lnTo>
                <a:lnTo>
                  <a:pt x="146050" y="1181467"/>
                </a:lnTo>
                <a:lnTo>
                  <a:pt x="146050" y="1180208"/>
                </a:lnTo>
                <a:lnTo>
                  <a:pt x="146050" y="1178633"/>
                </a:lnTo>
                <a:lnTo>
                  <a:pt x="146368" y="1177059"/>
                </a:lnTo>
                <a:lnTo>
                  <a:pt x="148281" y="1174225"/>
                </a:lnTo>
                <a:lnTo>
                  <a:pt x="151149" y="1170761"/>
                </a:lnTo>
                <a:lnTo>
                  <a:pt x="154017" y="1167298"/>
                </a:lnTo>
                <a:lnTo>
                  <a:pt x="157842" y="1164149"/>
                </a:lnTo>
                <a:lnTo>
                  <a:pt x="161985" y="1160685"/>
                </a:lnTo>
                <a:lnTo>
                  <a:pt x="169634" y="1155018"/>
                </a:lnTo>
                <a:lnTo>
                  <a:pt x="178239" y="1149350"/>
                </a:lnTo>
                <a:close/>
                <a:moveTo>
                  <a:pt x="1364001" y="1136650"/>
                </a:moveTo>
                <a:lnTo>
                  <a:pt x="1375444" y="1136650"/>
                </a:lnTo>
                <a:lnTo>
                  <a:pt x="1386888" y="1137285"/>
                </a:lnTo>
                <a:lnTo>
                  <a:pt x="1398332" y="1138872"/>
                </a:lnTo>
                <a:lnTo>
                  <a:pt x="1409457" y="1140777"/>
                </a:lnTo>
                <a:lnTo>
                  <a:pt x="1421219" y="1143000"/>
                </a:lnTo>
                <a:lnTo>
                  <a:pt x="1432663" y="1146175"/>
                </a:lnTo>
                <a:lnTo>
                  <a:pt x="1443788" y="1149032"/>
                </a:lnTo>
                <a:lnTo>
                  <a:pt x="1455232" y="1152842"/>
                </a:lnTo>
                <a:lnTo>
                  <a:pt x="1466040" y="1156652"/>
                </a:lnTo>
                <a:lnTo>
                  <a:pt x="1476848" y="1161097"/>
                </a:lnTo>
                <a:lnTo>
                  <a:pt x="1487338" y="1165542"/>
                </a:lnTo>
                <a:lnTo>
                  <a:pt x="1498146" y="1169987"/>
                </a:lnTo>
                <a:lnTo>
                  <a:pt x="1508318" y="1175067"/>
                </a:lnTo>
                <a:lnTo>
                  <a:pt x="1518490" y="1180147"/>
                </a:lnTo>
                <a:lnTo>
                  <a:pt x="1527709" y="1185545"/>
                </a:lnTo>
                <a:lnTo>
                  <a:pt x="1537245" y="1190942"/>
                </a:lnTo>
                <a:lnTo>
                  <a:pt x="1545828" y="1196022"/>
                </a:lnTo>
                <a:lnTo>
                  <a:pt x="1554410" y="1201420"/>
                </a:lnTo>
                <a:lnTo>
                  <a:pt x="1569987" y="1211897"/>
                </a:lnTo>
                <a:lnTo>
                  <a:pt x="1583020" y="1222057"/>
                </a:lnTo>
                <a:lnTo>
                  <a:pt x="1594463" y="1231265"/>
                </a:lnTo>
                <a:lnTo>
                  <a:pt x="1599231" y="1235710"/>
                </a:lnTo>
                <a:lnTo>
                  <a:pt x="1603046" y="1239837"/>
                </a:lnTo>
                <a:lnTo>
                  <a:pt x="1606543" y="1243330"/>
                </a:lnTo>
                <a:lnTo>
                  <a:pt x="1609086" y="1246822"/>
                </a:lnTo>
                <a:lnTo>
                  <a:pt x="1610993" y="1249997"/>
                </a:lnTo>
                <a:lnTo>
                  <a:pt x="1611947" y="1252220"/>
                </a:lnTo>
                <a:lnTo>
                  <a:pt x="1612582" y="1256347"/>
                </a:lnTo>
                <a:lnTo>
                  <a:pt x="1612900" y="1261427"/>
                </a:lnTo>
                <a:lnTo>
                  <a:pt x="1612900" y="1276985"/>
                </a:lnTo>
                <a:lnTo>
                  <a:pt x="1612582" y="1297305"/>
                </a:lnTo>
                <a:lnTo>
                  <a:pt x="1611311" y="1322387"/>
                </a:lnTo>
                <a:lnTo>
                  <a:pt x="1609404" y="1351280"/>
                </a:lnTo>
                <a:lnTo>
                  <a:pt x="1607178" y="1383347"/>
                </a:lnTo>
                <a:lnTo>
                  <a:pt x="1601774" y="1455102"/>
                </a:lnTo>
                <a:lnTo>
                  <a:pt x="1595099" y="1531937"/>
                </a:lnTo>
                <a:lnTo>
                  <a:pt x="1588106" y="1608772"/>
                </a:lnTo>
                <a:lnTo>
                  <a:pt x="1580159" y="1680845"/>
                </a:lnTo>
                <a:lnTo>
                  <a:pt x="1576344" y="1713230"/>
                </a:lnTo>
                <a:lnTo>
                  <a:pt x="1572847" y="1742122"/>
                </a:lnTo>
                <a:lnTo>
                  <a:pt x="1568397" y="1774825"/>
                </a:lnTo>
                <a:lnTo>
                  <a:pt x="1566172" y="1787842"/>
                </a:lnTo>
                <a:lnTo>
                  <a:pt x="1564265" y="1798955"/>
                </a:lnTo>
                <a:lnTo>
                  <a:pt x="1551232" y="1804035"/>
                </a:lnTo>
                <a:lnTo>
                  <a:pt x="1539152" y="1808162"/>
                </a:lnTo>
                <a:lnTo>
                  <a:pt x="1527073" y="1811655"/>
                </a:lnTo>
                <a:lnTo>
                  <a:pt x="1515947" y="1813877"/>
                </a:lnTo>
                <a:lnTo>
                  <a:pt x="1505775" y="1815465"/>
                </a:lnTo>
                <a:lnTo>
                  <a:pt x="1501325" y="1815782"/>
                </a:lnTo>
                <a:lnTo>
                  <a:pt x="1496874" y="1815782"/>
                </a:lnTo>
                <a:lnTo>
                  <a:pt x="1492742" y="1815782"/>
                </a:lnTo>
                <a:lnTo>
                  <a:pt x="1488609" y="1814830"/>
                </a:lnTo>
                <a:lnTo>
                  <a:pt x="1485113" y="1814195"/>
                </a:lnTo>
                <a:lnTo>
                  <a:pt x="1481934" y="1813242"/>
                </a:lnTo>
                <a:lnTo>
                  <a:pt x="1482888" y="1798955"/>
                </a:lnTo>
                <a:lnTo>
                  <a:pt x="1484159" y="1778952"/>
                </a:lnTo>
                <a:lnTo>
                  <a:pt x="1486384" y="1724025"/>
                </a:lnTo>
                <a:lnTo>
                  <a:pt x="1487338" y="1671637"/>
                </a:lnTo>
                <a:lnTo>
                  <a:pt x="1488927" y="1614487"/>
                </a:lnTo>
                <a:lnTo>
                  <a:pt x="1489881" y="1556067"/>
                </a:lnTo>
                <a:lnTo>
                  <a:pt x="1490199" y="1498600"/>
                </a:lnTo>
                <a:lnTo>
                  <a:pt x="1473033" y="1530667"/>
                </a:lnTo>
                <a:lnTo>
                  <a:pt x="1462543" y="1524952"/>
                </a:lnTo>
                <a:lnTo>
                  <a:pt x="1490199" y="1472882"/>
                </a:lnTo>
                <a:lnTo>
                  <a:pt x="1489881" y="1423035"/>
                </a:lnTo>
                <a:lnTo>
                  <a:pt x="1489245" y="1402080"/>
                </a:lnTo>
                <a:lnTo>
                  <a:pt x="1488609" y="1384300"/>
                </a:lnTo>
                <a:lnTo>
                  <a:pt x="1487974" y="1370012"/>
                </a:lnTo>
                <a:lnTo>
                  <a:pt x="1486702" y="1360170"/>
                </a:lnTo>
                <a:lnTo>
                  <a:pt x="1486066" y="1356677"/>
                </a:lnTo>
                <a:lnTo>
                  <a:pt x="1485113" y="1354455"/>
                </a:lnTo>
                <a:lnTo>
                  <a:pt x="1484477" y="1353502"/>
                </a:lnTo>
                <a:lnTo>
                  <a:pt x="1484159" y="1353502"/>
                </a:lnTo>
                <a:lnTo>
                  <a:pt x="1483841" y="1354137"/>
                </a:lnTo>
                <a:lnTo>
                  <a:pt x="1477166" y="1362392"/>
                </a:lnTo>
                <a:lnTo>
                  <a:pt x="1470808" y="1371282"/>
                </a:lnTo>
                <a:lnTo>
                  <a:pt x="1469537" y="1373505"/>
                </a:lnTo>
                <a:lnTo>
                  <a:pt x="1449192" y="1674812"/>
                </a:lnTo>
                <a:lnTo>
                  <a:pt x="1443788" y="1731962"/>
                </a:lnTo>
                <a:lnTo>
                  <a:pt x="1437431" y="1803400"/>
                </a:lnTo>
                <a:lnTo>
                  <a:pt x="1434252" y="1830705"/>
                </a:lnTo>
                <a:lnTo>
                  <a:pt x="1433934" y="1834515"/>
                </a:lnTo>
                <a:lnTo>
                  <a:pt x="1431709" y="1841817"/>
                </a:lnTo>
                <a:lnTo>
                  <a:pt x="1429166" y="1848485"/>
                </a:lnTo>
                <a:lnTo>
                  <a:pt x="1426623" y="1855152"/>
                </a:lnTo>
                <a:lnTo>
                  <a:pt x="1423126" y="1861820"/>
                </a:lnTo>
                <a:lnTo>
                  <a:pt x="1419630" y="1868805"/>
                </a:lnTo>
                <a:lnTo>
                  <a:pt x="1415815" y="1875155"/>
                </a:lnTo>
                <a:lnTo>
                  <a:pt x="1411683" y="1881822"/>
                </a:lnTo>
                <a:lnTo>
                  <a:pt x="1407232" y="1888172"/>
                </a:lnTo>
                <a:lnTo>
                  <a:pt x="1400557" y="1978660"/>
                </a:lnTo>
                <a:lnTo>
                  <a:pt x="1376398" y="2298382"/>
                </a:lnTo>
                <a:lnTo>
                  <a:pt x="1388795" y="2301557"/>
                </a:lnTo>
                <a:lnTo>
                  <a:pt x="1400875" y="2305050"/>
                </a:lnTo>
                <a:lnTo>
                  <a:pt x="1412954" y="2308225"/>
                </a:lnTo>
                <a:lnTo>
                  <a:pt x="1424080" y="2312035"/>
                </a:lnTo>
                <a:lnTo>
                  <a:pt x="1435524" y="2315845"/>
                </a:lnTo>
                <a:lnTo>
                  <a:pt x="1446014" y="2319972"/>
                </a:lnTo>
                <a:lnTo>
                  <a:pt x="1456504" y="2324100"/>
                </a:lnTo>
                <a:lnTo>
                  <a:pt x="1466358" y="2328545"/>
                </a:lnTo>
                <a:lnTo>
                  <a:pt x="1529298" y="2288857"/>
                </a:lnTo>
                <a:lnTo>
                  <a:pt x="1535656" y="2299017"/>
                </a:lnTo>
                <a:lnTo>
                  <a:pt x="1479073" y="2334895"/>
                </a:lnTo>
                <a:lnTo>
                  <a:pt x="1489881" y="2340610"/>
                </a:lnTo>
                <a:lnTo>
                  <a:pt x="1499417" y="2346325"/>
                </a:lnTo>
                <a:lnTo>
                  <a:pt x="1508954" y="2352675"/>
                </a:lnTo>
                <a:lnTo>
                  <a:pt x="1517536" y="2358707"/>
                </a:lnTo>
                <a:lnTo>
                  <a:pt x="1525483" y="2365057"/>
                </a:lnTo>
                <a:lnTo>
                  <a:pt x="1533112" y="2371725"/>
                </a:lnTo>
                <a:lnTo>
                  <a:pt x="1539788" y="2378710"/>
                </a:lnTo>
                <a:lnTo>
                  <a:pt x="1546146" y="2385695"/>
                </a:lnTo>
                <a:lnTo>
                  <a:pt x="1551867" y="2392997"/>
                </a:lnTo>
                <a:lnTo>
                  <a:pt x="1556636" y="2400300"/>
                </a:lnTo>
                <a:lnTo>
                  <a:pt x="1560768" y="2407920"/>
                </a:lnTo>
                <a:lnTo>
                  <a:pt x="1564265" y="2415857"/>
                </a:lnTo>
                <a:lnTo>
                  <a:pt x="1566808" y="2423477"/>
                </a:lnTo>
                <a:lnTo>
                  <a:pt x="1568715" y="2431732"/>
                </a:lnTo>
                <a:lnTo>
                  <a:pt x="1569987" y="2439670"/>
                </a:lnTo>
                <a:lnTo>
                  <a:pt x="1570304" y="2447925"/>
                </a:lnTo>
                <a:lnTo>
                  <a:pt x="1569987" y="2455545"/>
                </a:lnTo>
                <a:lnTo>
                  <a:pt x="1569033" y="2463165"/>
                </a:lnTo>
                <a:lnTo>
                  <a:pt x="1567126" y="2470785"/>
                </a:lnTo>
                <a:lnTo>
                  <a:pt x="1564900" y="2477770"/>
                </a:lnTo>
                <a:lnTo>
                  <a:pt x="1562040" y="2485390"/>
                </a:lnTo>
                <a:lnTo>
                  <a:pt x="1558225" y="2492057"/>
                </a:lnTo>
                <a:lnTo>
                  <a:pt x="1554093" y="2499360"/>
                </a:lnTo>
                <a:lnTo>
                  <a:pt x="1549324" y="2506027"/>
                </a:lnTo>
                <a:lnTo>
                  <a:pt x="1543920" y="2512695"/>
                </a:lnTo>
                <a:lnTo>
                  <a:pt x="1537881" y="2519362"/>
                </a:lnTo>
                <a:lnTo>
                  <a:pt x="1531523" y="2525712"/>
                </a:lnTo>
                <a:lnTo>
                  <a:pt x="1524212" y="2531745"/>
                </a:lnTo>
                <a:lnTo>
                  <a:pt x="1516901" y="2537778"/>
                </a:lnTo>
                <a:lnTo>
                  <a:pt x="1508636" y="2543810"/>
                </a:lnTo>
                <a:lnTo>
                  <a:pt x="1500053" y="2549208"/>
                </a:lnTo>
                <a:lnTo>
                  <a:pt x="1490517" y="2554923"/>
                </a:lnTo>
                <a:lnTo>
                  <a:pt x="1480980" y="2560320"/>
                </a:lnTo>
                <a:lnTo>
                  <a:pt x="1470808" y="2565083"/>
                </a:lnTo>
                <a:lnTo>
                  <a:pt x="1460318" y="2569845"/>
                </a:lnTo>
                <a:lnTo>
                  <a:pt x="1449192" y="2574608"/>
                </a:lnTo>
                <a:lnTo>
                  <a:pt x="1437749" y="2579053"/>
                </a:lnTo>
                <a:lnTo>
                  <a:pt x="1425669" y="2583180"/>
                </a:lnTo>
                <a:lnTo>
                  <a:pt x="1413272" y="2587308"/>
                </a:lnTo>
                <a:lnTo>
                  <a:pt x="1400557" y="2591118"/>
                </a:lnTo>
                <a:lnTo>
                  <a:pt x="1387206" y="2594293"/>
                </a:lnTo>
                <a:lnTo>
                  <a:pt x="1373855" y="2597785"/>
                </a:lnTo>
                <a:lnTo>
                  <a:pt x="1360186" y="2600960"/>
                </a:lnTo>
                <a:lnTo>
                  <a:pt x="1345882" y="2603500"/>
                </a:lnTo>
                <a:lnTo>
                  <a:pt x="1331259" y="2606040"/>
                </a:lnTo>
                <a:lnTo>
                  <a:pt x="1316319" y="2608263"/>
                </a:lnTo>
                <a:lnTo>
                  <a:pt x="1301061" y="2610168"/>
                </a:lnTo>
                <a:lnTo>
                  <a:pt x="1285802" y="2612073"/>
                </a:lnTo>
                <a:lnTo>
                  <a:pt x="1381166" y="2755265"/>
                </a:lnTo>
                <a:lnTo>
                  <a:pt x="1370994" y="2762250"/>
                </a:lnTo>
                <a:lnTo>
                  <a:pt x="1271816" y="2613343"/>
                </a:lnTo>
                <a:lnTo>
                  <a:pt x="1254968" y="2614613"/>
                </a:lnTo>
                <a:lnTo>
                  <a:pt x="1237167" y="2615565"/>
                </a:lnTo>
                <a:lnTo>
                  <a:pt x="1219366" y="2615883"/>
                </a:lnTo>
                <a:lnTo>
                  <a:pt x="1201246" y="2616200"/>
                </a:lnTo>
                <a:lnTo>
                  <a:pt x="1181856" y="2615883"/>
                </a:lnTo>
                <a:lnTo>
                  <a:pt x="1162465" y="2615565"/>
                </a:lnTo>
                <a:lnTo>
                  <a:pt x="1143710" y="2614295"/>
                </a:lnTo>
                <a:lnTo>
                  <a:pt x="1124955" y="2612708"/>
                </a:lnTo>
                <a:lnTo>
                  <a:pt x="1106836" y="2611120"/>
                </a:lnTo>
                <a:lnTo>
                  <a:pt x="1089035" y="2609215"/>
                </a:lnTo>
                <a:lnTo>
                  <a:pt x="1071870" y="2606358"/>
                </a:lnTo>
                <a:lnTo>
                  <a:pt x="1055022" y="2603500"/>
                </a:lnTo>
                <a:lnTo>
                  <a:pt x="1038492" y="2600008"/>
                </a:lnTo>
                <a:lnTo>
                  <a:pt x="1022598" y="2596833"/>
                </a:lnTo>
                <a:lnTo>
                  <a:pt x="1007022" y="2592705"/>
                </a:lnTo>
                <a:lnTo>
                  <a:pt x="992082" y="2588260"/>
                </a:lnTo>
                <a:lnTo>
                  <a:pt x="977777" y="2583498"/>
                </a:lnTo>
                <a:lnTo>
                  <a:pt x="963791" y="2578735"/>
                </a:lnTo>
                <a:lnTo>
                  <a:pt x="950757" y="2573338"/>
                </a:lnTo>
                <a:lnTo>
                  <a:pt x="937724" y="2568258"/>
                </a:lnTo>
                <a:lnTo>
                  <a:pt x="925645" y="2562225"/>
                </a:lnTo>
                <a:lnTo>
                  <a:pt x="914519" y="2556193"/>
                </a:lnTo>
                <a:lnTo>
                  <a:pt x="903711" y="2550160"/>
                </a:lnTo>
                <a:lnTo>
                  <a:pt x="893857" y="2543175"/>
                </a:lnTo>
                <a:lnTo>
                  <a:pt x="884321" y="2536508"/>
                </a:lnTo>
                <a:lnTo>
                  <a:pt x="875738" y="2529523"/>
                </a:lnTo>
                <a:lnTo>
                  <a:pt x="867473" y="2522220"/>
                </a:lnTo>
                <a:lnTo>
                  <a:pt x="860162" y="2514600"/>
                </a:lnTo>
                <a:lnTo>
                  <a:pt x="853804" y="2506662"/>
                </a:lnTo>
                <a:lnTo>
                  <a:pt x="848400" y="2499042"/>
                </a:lnTo>
                <a:lnTo>
                  <a:pt x="843632" y="2491105"/>
                </a:lnTo>
                <a:lnTo>
                  <a:pt x="839500" y="2482850"/>
                </a:lnTo>
                <a:lnTo>
                  <a:pt x="836639" y="2473960"/>
                </a:lnTo>
                <a:lnTo>
                  <a:pt x="834414" y="2465387"/>
                </a:lnTo>
                <a:lnTo>
                  <a:pt x="833460" y="2461260"/>
                </a:lnTo>
                <a:lnTo>
                  <a:pt x="832824" y="2456815"/>
                </a:lnTo>
                <a:lnTo>
                  <a:pt x="832506" y="2452370"/>
                </a:lnTo>
                <a:lnTo>
                  <a:pt x="832506" y="2447925"/>
                </a:lnTo>
                <a:lnTo>
                  <a:pt x="832824" y="2440305"/>
                </a:lnTo>
                <a:lnTo>
                  <a:pt x="833460" y="2432685"/>
                </a:lnTo>
                <a:lnTo>
                  <a:pt x="835367" y="2425700"/>
                </a:lnTo>
                <a:lnTo>
                  <a:pt x="837592" y="2418397"/>
                </a:lnTo>
                <a:lnTo>
                  <a:pt x="840453" y="2411412"/>
                </a:lnTo>
                <a:lnTo>
                  <a:pt x="844268" y="2404110"/>
                </a:lnTo>
                <a:lnTo>
                  <a:pt x="847765" y="2397442"/>
                </a:lnTo>
                <a:lnTo>
                  <a:pt x="852851" y="2390775"/>
                </a:lnTo>
                <a:lnTo>
                  <a:pt x="857937" y="2384107"/>
                </a:lnTo>
                <a:lnTo>
                  <a:pt x="863659" y="2377757"/>
                </a:lnTo>
                <a:lnTo>
                  <a:pt x="870016" y="2371407"/>
                </a:lnTo>
                <a:lnTo>
                  <a:pt x="877009" y="2365375"/>
                </a:lnTo>
                <a:lnTo>
                  <a:pt x="884321" y="2359342"/>
                </a:lnTo>
                <a:lnTo>
                  <a:pt x="892268" y="2353945"/>
                </a:lnTo>
                <a:lnTo>
                  <a:pt x="900533" y="2348230"/>
                </a:lnTo>
                <a:lnTo>
                  <a:pt x="909115" y="2342515"/>
                </a:lnTo>
                <a:lnTo>
                  <a:pt x="921513" y="2335847"/>
                </a:lnTo>
                <a:lnTo>
                  <a:pt x="934546" y="2329497"/>
                </a:lnTo>
                <a:lnTo>
                  <a:pt x="947897" y="2323465"/>
                </a:lnTo>
                <a:lnTo>
                  <a:pt x="962201" y="2317750"/>
                </a:lnTo>
                <a:lnTo>
                  <a:pt x="957751" y="2310765"/>
                </a:lnTo>
                <a:lnTo>
                  <a:pt x="915791" y="2248217"/>
                </a:lnTo>
                <a:lnTo>
                  <a:pt x="925645" y="2241232"/>
                </a:lnTo>
                <a:lnTo>
                  <a:pt x="969194" y="2306002"/>
                </a:lnTo>
                <a:lnTo>
                  <a:pt x="974281" y="2313622"/>
                </a:lnTo>
                <a:lnTo>
                  <a:pt x="984453" y="2310130"/>
                </a:lnTo>
                <a:lnTo>
                  <a:pt x="994625" y="2306637"/>
                </a:lnTo>
                <a:lnTo>
                  <a:pt x="1005115" y="2303780"/>
                </a:lnTo>
                <a:lnTo>
                  <a:pt x="1016241" y="2300922"/>
                </a:lnTo>
                <a:lnTo>
                  <a:pt x="1035949" y="2296160"/>
                </a:lnTo>
                <a:lnTo>
                  <a:pt x="1004797" y="1881505"/>
                </a:lnTo>
                <a:lnTo>
                  <a:pt x="998439" y="1871980"/>
                </a:lnTo>
                <a:lnTo>
                  <a:pt x="992718" y="1862455"/>
                </a:lnTo>
                <a:lnTo>
                  <a:pt x="988903" y="1856105"/>
                </a:lnTo>
                <a:lnTo>
                  <a:pt x="985724" y="1849120"/>
                </a:lnTo>
                <a:lnTo>
                  <a:pt x="982545" y="1842135"/>
                </a:lnTo>
                <a:lnTo>
                  <a:pt x="980002" y="1835150"/>
                </a:lnTo>
                <a:lnTo>
                  <a:pt x="979685" y="1830705"/>
                </a:lnTo>
                <a:lnTo>
                  <a:pt x="976506" y="1798955"/>
                </a:lnTo>
                <a:lnTo>
                  <a:pt x="968559" y="1715452"/>
                </a:lnTo>
                <a:lnTo>
                  <a:pt x="963791" y="1658620"/>
                </a:lnTo>
                <a:lnTo>
                  <a:pt x="958704" y="1594485"/>
                </a:lnTo>
                <a:lnTo>
                  <a:pt x="943128" y="1365567"/>
                </a:lnTo>
                <a:lnTo>
                  <a:pt x="939950" y="1363027"/>
                </a:lnTo>
                <a:lnTo>
                  <a:pt x="937089" y="1360487"/>
                </a:lnTo>
                <a:lnTo>
                  <a:pt x="930731" y="1354137"/>
                </a:lnTo>
                <a:lnTo>
                  <a:pt x="930413" y="1353502"/>
                </a:lnTo>
                <a:lnTo>
                  <a:pt x="930095" y="1354137"/>
                </a:lnTo>
                <a:lnTo>
                  <a:pt x="929460" y="1355725"/>
                </a:lnTo>
                <a:lnTo>
                  <a:pt x="928824" y="1358900"/>
                </a:lnTo>
                <a:lnTo>
                  <a:pt x="928506" y="1363345"/>
                </a:lnTo>
                <a:lnTo>
                  <a:pt x="928188" y="1376997"/>
                </a:lnTo>
                <a:lnTo>
                  <a:pt x="928188" y="1395095"/>
                </a:lnTo>
                <a:lnTo>
                  <a:pt x="928506" y="1417320"/>
                </a:lnTo>
                <a:lnTo>
                  <a:pt x="928824" y="1442720"/>
                </a:lnTo>
                <a:lnTo>
                  <a:pt x="930731" y="1502092"/>
                </a:lnTo>
                <a:lnTo>
                  <a:pt x="933274" y="1568450"/>
                </a:lnTo>
                <a:lnTo>
                  <a:pt x="936453" y="1636077"/>
                </a:lnTo>
                <a:lnTo>
                  <a:pt x="939632" y="1699895"/>
                </a:lnTo>
                <a:lnTo>
                  <a:pt x="942811" y="1755140"/>
                </a:lnTo>
                <a:lnTo>
                  <a:pt x="945036" y="1791652"/>
                </a:lnTo>
                <a:lnTo>
                  <a:pt x="946943" y="1815465"/>
                </a:lnTo>
                <a:lnTo>
                  <a:pt x="938996" y="1815782"/>
                </a:lnTo>
                <a:lnTo>
                  <a:pt x="929142" y="1815782"/>
                </a:lnTo>
                <a:lnTo>
                  <a:pt x="918016" y="1815782"/>
                </a:lnTo>
                <a:lnTo>
                  <a:pt x="904983" y="1814512"/>
                </a:lnTo>
                <a:lnTo>
                  <a:pt x="898625" y="1813877"/>
                </a:lnTo>
                <a:lnTo>
                  <a:pt x="891950" y="1812607"/>
                </a:lnTo>
                <a:lnTo>
                  <a:pt x="884639" y="1811337"/>
                </a:lnTo>
                <a:lnTo>
                  <a:pt x="877963" y="1809115"/>
                </a:lnTo>
                <a:lnTo>
                  <a:pt x="870970" y="1806575"/>
                </a:lnTo>
                <a:lnTo>
                  <a:pt x="863659" y="1804035"/>
                </a:lnTo>
                <a:lnTo>
                  <a:pt x="856983" y="1800542"/>
                </a:lnTo>
                <a:lnTo>
                  <a:pt x="849990" y="1797050"/>
                </a:lnTo>
                <a:lnTo>
                  <a:pt x="847765" y="1783397"/>
                </a:lnTo>
                <a:lnTo>
                  <a:pt x="845222" y="1766887"/>
                </a:lnTo>
                <a:lnTo>
                  <a:pt x="842996" y="1747520"/>
                </a:lnTo>
                <a:lnTo>
                  <a:pt x="840453" y="1725930"/>
                </a:lnTo>
                <a:lnTo>
                  <a:pt x="837592" y="1697672"/>
                </a:lnTo>
                <a:lnTo>
                  <a:pt x="834732" y="1666875"/>
                </a:lnTo>
                <a:lnTo>
                  <a:pt x="829010" y="1599565"/>
                </a:lnTo>
                <a:lnTo>
                  <a:pt x="824242" y="1529080"/>
                </a:lnTo>
                <a:lnTo>
                  <a:pt x="820109" y="1460182"/>
                </a:lnTo>
                <a:lnTo>
                  <a:pt x="816612" y="1395730"/>
                </a:lnTo>
                <a:lnTo>
                  <a:pt x="815659" y="1367155"/>
                </a:lnTo>
                <a:lnTo>
                  <a:pt x="814705" y="1341120"/>
                </a:lnTo>
                <a:lnTo>
                  <a:pt x="814387" y="1318895"/>
                </a:lnTo>
                <a:lnTo>
                  <a:pt x="814387" y="1300480"/>
                </a:lnTo>
                <a:lnTo>
                  <a:pt x="814705" y="1286827"/>
                </a:lnTo>
                <a:lnTo>
                  <a:pt x="815023" y="1281747"/>
                </a:lnTo>
                <a:lnTo>
                  <a:pt x="815659" y="1277937"/>
                </a:lnTo>
                <a:lnTo>
                  <a:pt x="816295" y="1270635"/>
                </a:lnTo>
                <a:lnTo>
                  <a:pt x="818202" y="1263332"/>
                </a:lnTo>
                <a:lnTo>
                  <a:pt x="820427" y="1256347"/>
                </a:lnTo>
                <a:lnTo>
                  <a:pt x="823288" y="1249362"/>
                </a:lnTo>
                <a:lnTo>
                  <a:pt x="827102" y="1242695"/>
                </a:lnTo>
                <a:lnTo>
                  <a:pt x="831553" y="1236345"/>
                </a:lnTo>
                <a:lnTo>
                  <a:pt x="836957" y="1229995"/>
                </a:lnTo>
                <a:lnTo>
                  <a:pt x="842679" y="1223962"/>
                </a:lnTo>
                <a:lnTo>
                  <a:pt x="849036" y="1218247"/>
                </a:lnTo>
                <a:lnTo>
                  <a:pt x="856029" y="1212532"/>
                </a:lnTo>
                <a:lnTo>
                  <a:pt x="863659" y="1207452"/>
                </a:lnTo>
                <a:lnTo>
                  <a:pt x="871606" y="1202055"/>
                </a:lnTo>
                <a:lnTo>
                  <a:pt x="879870" y="1197292"/>
                </a:lnTo>
                <a:lnTo>
                  <a:pt x="888771" y="1192847"/>
                </a:lnTo>
                <a:lnTo>
                  <a:pt x="897990" y="1188085"/>
                </a:lnTo>
                <a:lnTo>
                  <a:pt x="907844" y="1183640"/>
                </a:lnTo>
                <a:lnTo>
                  <a:pt x="917380" y="1179512"/>
                </a:lnTo>
                <a:lnTo>
                  <a:pt x="928188" y="1175385"/>
                </a:lnTo>
                <a:lnTo>
                  <a:pt x="938360" y="1171575"/>
                </a:lnTo>
                <a:lnTo>
                  <a:pt x="949168" y="1168400"/>
                </a:lnTo>
                <a:lnTo>
                  <a:pt x="971420" y="1161415"/>
                </a:lnTo>
                <a:lnTo>
                  <a:pt x="993989" y="1155382"/>
                </a:lnTo>
                <a:lnTo>
                  <a:pt x="1016876" y="1150302"/>
                </a:lnTo>
                <a:lnTo>
                  <a:pt x="1040399" y="1145540"/>
                </a:lnTo>
                <a:lnTo>
                  <a:pt x="1063287" y="1141412"/>
                </a:lnTo>
                <a:lnTo>
                  <a:pt x="1085856" y="1138237"/>
                </a:lnTo>
                <a:lnTo>
                  <a:pt x="1090942" y="1137920"/>
                </a:lnTo>
                <a:lnTo>
                  <a:pt x="1096346" y="1138237"/>
                </a:lnTo>
                <a:lnTo>
                  <a:pt x="1169776" y="1409700"/>
                </a:lnTo>
                <a:lnTo>
                  <a:pt x="1171366" y="1398587"/>
                </a:lnTo>
                <a:lnTo>
                  <a:pt x="1196796" y="1212532"/>
                </a:lnTo>
                <a:lnTo>
                  <a:pt x="1189803" y="1194117"/>
                </a:lnTo>
                <a:lnTo>
                  <a:pt x="1203472" y="1169670"/>
                </a:lnTo>
                <a:lnTo>
                  <a:pt x="1235895" y="1169670"/>
                </a:lnTo>
                <a:lnTo>
                  <a:pt x="1249246" y="1194117"/>
                </a:lnTo>
                <a:lnTo>
                  <a:pt x="1242889" y="1216025"/>
                </a:lnTo>
                <a:lnTo>
                  <a:pt x="1265776" y="1412557"/>
                </a:lnTo>
                <a:lnTo>
                  <a:pt x="1325855" y="1146810"/>
                </a:lnTo>
                <a:lnTo>
                  <a:pt x="1332849" y="1143317"/>
                </a:lnTo>
                <a:lnTo>
                  <a:pt x="1337935" y="1141095"/>
                </a:lnTo>
                <a:lnTo>
                  <a:pt x="1341113" y="1139190"/>
                </a:lnTo>
                <a:lnTo>
                  <a:pt x="1341749" y="1138555"/>
                </a:lnTo>
                <a:lnTo>
                  <a:pt x="1341749" y="1138237"/>
                </a:lnTo>
                <a:lnTo>
                  <a:pt x="1352557" y="1136967"/>
                </a:lnTo>
                <a:lnTo>
                  <a:pt x="1364001" y="1136650"/>
                </a:lnTo>
                <a:close/>
                <a:moveTo>
                  <a:pt x="276860" y="1112205"/>
                </a:moveTo>
                <a:lnTo>
                  <a:pt x="257810" y="1112523"/>
                </a:lnTo>
                <a:lnTo>
                  <a:pt x="239395" y="1114113"/>
                </a:lnTo>
                <a:lnTo>
                  <a:pt x="236537" y="1138913"/>
                </a:lnTo>
                <a:lnTo>
                  <a:pt x="176212" y="1139866"/>
                </a:lnTo>
                <a:lnTo>
                  <a:pt x="175260" y="1124923"/>
                </a:lnTo>
                <a:lnTo>
                  <a:pt x="166687" y="1127784"/>
                </a:lnTo>
                <a:lnTo>
                  <a:pt x="158432" y="1130328"/>
                </a:lnTo>
                <a:lnTo>
                  <a:pt x="151130" y="1132872"/>
                </a:lnTo>
                <a:lnTo>
                  <a:pt x="143827" y="1136051"/>
                </a:lnTo>
                <a:lnTo>
                  <a:pt x="137160" y="1138913"/>
                </a:lnTo>
                <a:lnTo>
                  <a:pt x="130810" y="1142410"/>
                </a:lnTo>
                <a:lnTo>
                  <a:pt x="125095" y="1145271"/>
                </a:lnTo>
                <a:lnTo>
                  <a:pt x="119697" y="1148769"/>
                </a:lnTo>
                <a:lnTo>
                  <a:pt x="115252" y="1152584"/>
                </a:lnTo>
                <a:lnTo>
                  <a:pt x="111125" y="1155763"/>
                </a:lnTo>
                <a:lnTo>
                  <a:pt x="107315" y="1159261"/>
                </a:lnTo>
                <a:lnTo>
                  <a:pt x="104457" y="1163076"/>
                </a:lnTo>
                <a:lnTo>
                  <a:pt x="102235" y="1166891"/>
                </a:lnTo>
                <a:lnTo>
                  <a:pt x="100647" y="1170071"/>
                </a:lnTo>
                <a:lnTo>
                  <a:pt x="99377" y="1173886"/>
                </a:lnTo>
                <a:lnTo>
                  <a:pt x="99060" y="1177384"/>
                </a:lnTo>
                <a:lnTo>
                  <a:pt x="99377" y="1180245"/>
                </a:lnTo>
                <a:lnTo>
                  <a:pt x="100330" y="1183425"/>
                </a:lnTo>
                <a:lnTo>
                  <a:pt x="101282" y="1186286"/>
                </a:lnTo>
                <a:lnTo>
                  <a:pt x="102870" y="1189148"/>
                </a:lnTo>
                <a:lnTo>
                  <a:pt x="104775" y="1192009"/>
                </a:lnTo>
                <a:lnTo>
                  <a:pt x="106997" y="1195188"/>
                </a:lnTo>
                <a:lnTo>
                  <a:pt x="109537" y="1197732"/>
                </a:lnTo>
                <a:lnTo>
                  <a:pt x="112712" y="1200593"/>
                </a:lnTo>
                <a:lnTo>
                  <a:pt x="116205" y="1203455"/>
                </a:lnTo>
                <a:lnTo>
                  <a:pt x="119697" y="1206316"/>
                </a:lnTo>
                <a:lnTo>
                  <a:pt x="124460" y="1208860"/>
                </a:lnTo>
                <a:lnTo>
                  <a:pt x="128905" y="1211721"/>
                </a:lnTo>
                <a:lnTo>
                  <a:pt x="138747" y="1216809"/>
                </a:lnTo>
                <a:lnTo>
                  <a:pt x="149860" y="1221896"/>
                </a:lnTo>
                <a:lnTo>
                  <a:pt x="162242" y="1226347"/>
                </a:lnTo>
                <a:lnTo>
                  <a:pt x="175895" y="1230162"/>
                </a:lnTo>
                <a:lnTo>
                  <a:pt x="190500" y="1233977"/>
                </a:lnTo>
                <a:lnTo>
                  <a:pt x="206375" y="1236839"/>
                </a:lnTo>
                <a:lnTo>
                  <a:pt x="222885" y="1239383"/>
                </a:lnTo>
                <a:lnTo>
                  <a:pt x="240030" y="1241290"/>
                </a:lnTo>
                <a:lnTo>
                  <a:pt x="258127" y="1242562"/>
                </a:lnTo>
                <a:lnTo>
                  <a:pt x="276860" y="1242880"/>
                </a:lnTo>
                <a:lnTo>
                  <a:pt x="295910" y="1242562"/>
                </a:lnTo>
                <a:lnTo>
                  <a:pt x="313690" y="1241290"/>
                </a:lnTo>
                <a:lnTo>
                  <a:pt x="331153" y="1239383"/>
                </a:lnTo>
                <a:lnTo>
                  <a:pt x="347663" y="1236839"/>
                </a:lnTo>
                <a:lnTo>
                  <a:pt x="363220" y="1233977"/>
                </a:lnTo>
                <a:lnTo>
                  <a:pt x="377825" y="1230162"/>
                </a:lnTo>
                <a:lnTo>
                  <a:pt x="391160" y="1226347"/>
                </a:lnTo>
                <a:lnTo>
                  <a:pt x="403860" y="1221896"/>
                </a:lnTo>
                <a:lnTo>
                  <a:pt x="414973" y="1216809"/>
                </a:lnTo>
                <a:lnTo>
                  <a:pt x="425133" y="1211721"/>
                </a:lnTo>
                <a:lnTo>
                  <a:pt x="429578" y="1208860"/>
                </a:lnTo>
                <a:lnTo>
                  <a:pt x="433705" y="1206316"/>
                </a:lnTo>
                <a:lnTo>
                  <a:pt x="437515" y="1203455"/>
                </a:lnTo>
                <a:lnTo>
                  <a:pt x="441008" y="1200593"/>
                </a:lnTo>
                <a:lnTo>
                  <a:pt x="444183" y="1197732"/>
                </a:lnTo>
                <a:lnTo>
                  <a:pt x="447040" y="1195188"/>
                </a:lnTo>
                <a:lnTo>
                  <a:pt x="449263" y="1192009"/>
                </a:lnTo>
                <a:lnTo>
                  <a:pt x="451168" y="1189148"/>
                </a:lnTo>
                <a:lnTo>
                  <a:pt x="452438" y="1186286"/>
                </a:lnTo>
                <a:lnTo>
                  <a:pt x="453708" y="1183425"/>
                </a:lnTo>
                <a:lnTo>
                  <a:pt x="454343" y="1180245"/>
                </a:lnTo>
                <a:lnTo>
                  <a:pt x="454343" y="1177384"/>
                </a:lnTo>
                <a:lnTo>
                  <a:pt x="454025" y="1173568"/>
                </a:lnTo>
                <a:lnTo>
                  <a:pt x="453073" y="1169435"/>
                </a:lnTo>
                <a:lnTo>
                  <a:pt x="450850" y="1165620"/>
                </a:lnTo>
                <a:lnTo>
                  <a:pt x="447993" y="1161486"/>
                </a:lnTo>
                <a:lnTo>
                  <a:pt x="444183" y="1157671"/>
                </a:lnTo>
                <a:lnTo>
                  <a:pt x="440055" y="1153538"/>
                </a:lnTo>
                <a:lnTo>
                  <a:pt x="435293" y="1149723"/>
                </a:lnTo>
                <a:lnTo>
                  <a:pt x="429578" y="1146225"/>
                </a:lnTo>
                <a:lnTo>
                  <a:pt x="423228" y="1142728"/>
                </a:lnTo>
                <a:lnTo>
                  <a:pt x="416560" y="1138913"/>
                </a:lnTo>
                <a:lnTo>
                  <a:pt x="408940" y="1135415"/>
                </a:lnTo>
                <a:lnTo>
                  <a:pt x="400685" y="1132554"/>
                </a:lnTo>
                <a:lnTo>
                  <a:pt x="392113" y="1129692"/>
                </a:lnTo>
                <a:lnTo>
                  <a:pt x="382905" y="1126513"/>
                </a:lnTo>
                <a:lnTo>
                  <a:pt x="373380" y="1123969"/>
                </a:lnTo>
                <a:lnTo>
                  <a:pt x="363220" y="1121744"/>
                </a:lnTo>
                <a:lnTo>
                  <a:pt x="361633" y="1139866"/>
                </a:lnTo>
                <a:lnTo>
                  <a:pt x="304165" y="1139866"/>
                </a:lnTo>
                <a:lnTo>
                  <a:pt x="300673" y="1113477"/>
                </a:lnTo>
                <a:lnTo>
                  <a:pt x="288925" y="1112523"/>
                </a:lnTo>
                <a:lnTo>
                  <a:pt x="276860" y="1112205"/>
                </a:lnTo>
                <a:close/>
                <a:moveTo>
                  <a:pt x="1696009" y="1087438"/>
                </a:moveTo>
                <a:lnTo>
                  <a:pt x="1706562" y="1093141"/>
                </a:lnTo>
                <a:lnTo>
                  <a:pt x="1628215" y="1238251"/>
                </a:lnTo>
                <a:lnTo>
                  <a:pt x="1617662" y="1232865"/>
                </a:lnTo>
                <a:lnTo>
                  <a:pt x="1696009" y="1087438"/>
                </a:lnTo>
                <a:close/>
                <a:moveTo>
                  <a:pt x="2290762" y="1082675"/>
                </a:moveTo>
                <a:lnTo>
                  <a:pt x="2349183" y="1093734"/>
                </a:lnTo>
                <a:lnTo>
                  <a:pt x="2351088" y="1094049"/>
                </a:lnTo>
                <a:lnTo>
                  <a:pt x="2352993" y="1095313"/>
                </a:lnTo>
                <a:lnTo>
                  <a:pt x="2354580" y="1096893"/>
                </a:lnTo>
                <a:lnTo>
                  <a:pt x="2356168" y="1098473"/>
                </a:lnTo>
                <a:lnTo>
                  <a:pt x="2357438" y="1101001"/>
                </a:lnTo>
                <a:lnTo>
                  <a:pt x="2358708" y="1103528"/>
                </a:lnTo>
                <a:lnTo>
                  <a:pt x="2360613" y="1109848"/>
                </a:lnTo>
                <a:lnTo>
                  <a:pt x="2362200" y="1116483"/>
                </a:lnTo>
                <a:lnTo>
                  <a:pt x="2363470" y="1124066"/>
                </a:lnTo>
                <a:lnTo>
                  <a:pt x="2365058" y="1138600"/>
                </a:lnTo>
                <a:lnTo>
                  <a:pt x="2365375" y="1141760"/>
                </a:lnTo>
                <a:lnTo>
                  <a:pt x="2365058" y="1143971"/>
                </a:lnTo>
                <a:lnTo>
                  <a:pt x="2364740" y="1144919"/>
                </a:lnTo>
                <a:lnTo>
                  <a:pt x="2363470" y="1145867"/>
                </a:lnTo>
                <a:lnTo>
                  <a:pt x="2362835" y="1145235"/>
                </a:lnTo>
                <a:lnTo>
                  <a:pt x="2361248" y="1144603"/>
                </a:lnTo>
                <a:lnTo>
                  <a:pt x="2359660" y="1143655"/>
                </a:lnTo>
                <a:lnTo>
                  <a:pt x="2358708" y="1142076"/>
                </a:lnTo>
                <a:lnTo>
                  <a:pt x="2355533" y="1137968"/>
                </a:lnTo>
                <a:lnTo>
                  <a:pt x="2352993" y="1133545"/>
                </a:lnTo>
                <a:lnTo>
                  <a:pt x="2351088" y="1128489"/>
                </a:lnTo>
                <a:lnTo>
                  <a:pt x="2350453" y="1126593"/>
                </a:lnTo>
                <a:lnTo>
                  <a:pt x="2350453" y="1124698"/>
                </a:lnTo>
                <a:lnTo>
                  <a:pt x="2350135" y="1121854"/>
                </a:lnTo>
                <a:lnTo>
                  <a:pt x="2349183" y="1119958"/>
                </a:lnTo>
                <a:lnTo>
                  <a:pt x="2347913" y="1118694"/>
                </a:lnTo>
                <a:lnTo>
                  <a:pt x="2346960" y="1118378"/>
                </a:lnTo>
                <a:lnTo>
                  <a:pt x="2346643" y="1118378"/>
                </a:lnTo>
                <a:lnTo>
                  <a:pt x="2346008" y="1118378"/>
                </a:lnTo>
                <a:lnTo>
                  <a:pt x="2345055" y="1119326"/>
                </a:lnTo>
                <a:lnTo>
                  <a:pt x="2344420" y="1119958"/>
                </a:lnTo>
                <a:lnTo>
                  <a:pt x="2343785" y="1120906"/>
                </a:lnTo>
                <a:lnTo>
                  <a:pt x="2342833" y="1124066"/>
                </a:lnTo>
                <a:lnTo>
                  <a:pt x="2342515" y="1128173"/>
                </a:lnTo>
                <a:lnTo>
                  <a:pt x="2342198" y="1132597"/>
                </a:lnTo>
                <a:lnTo>
                  <a:pt x="2341245" y="1136704"/>
                </a:lnTo>
                <a:lnTo>
                  <a:pt x="2340293" y="1140180"/>
                </a:lnTo>
                <a:lnTo>
                  <a:pt x="2339023" y="1141760"/>
                </a:lnTo>
                <a:lnTo>
                  <a:pt x="2338070" y="1143023"/>
                </a:lnTo>
                <a:lnTo>
                  <a:pt x="2336800" y="1144287"/>
                </a:lnTo>
                <a:lnTo>
                  <a:pt x="2335530" y="1145235"/>
                </a:lnTo>
                <a:lnTo>
                  <a:pt x="2333625" y="1146183"/>
                </a:lnTo>
                <a:lnTo>
                  <a:pt x="2331720" y="1146815"/>
                </a:lnTo>
                <a:lnTo>
                  <a:pt x="2329815" y="1147131"/>
                </a:lnTo>
                <a:lnTo>
                  <a:pt x="2326957" y="1147763"/>
                </a:lnTo>
                <a:lnTo>
                  <a:pt x="2321877" y="1147763"/>
                </a:lnTo>
                <a:lnTo>
                  <a:pt x="2319655" y="1147131"/>
                </a:lnTo>
                <a:lnTo>
                  <a:pt x="2317432" y="1146499"/>
                </a:lnTo>
                <a:lnTo>
                  <a:pt x="2315210" y="1145235"/>
                </a:lnTo>
                <a:lnTo>
                  <a:pt x="2313305" y="1144287"/>
                </a:lnTo>
                <a:lnTo>
                  <a:pt x="2311400" y="1142392"/>
                </a:lnTo>
                <a:lnTo>
                  <a:pt x="2309495" y="1140812"/>
                </a:lnTo>
                <a:lnTo>
                  <a:pt x="2306002" y="1136388"/>
                </a:lnTo>
                <a:lnTo>
                  <a:pt x="2303145" y="1131649"/>
                </a:lnTo>
                <a:lnTo>
                  <a:pt x="2300922" y="1125962"/>
                </a:lnTo>
                <a:lnTo>
                  <a:pt x="2298382" y="1120274"/>
                </a:lnTo>
                <a:lnTo>
                  <a:pt x="2296795" y="1114271"/>
                </a:lnTo>
                <a:lnTo>
                  <a:pt x="2295207" y="1108268"/>
                </a:lnTo>
                <a:lnTo>
                  <a:pt x="2293620" y="1102580"/>
                </a:lnTo>
                <a:lnTo>
                  <a:pt x="2291715" y="1092470"/>
                </a:lnTo>
                <a:lnTo>
                  <a:pt x="2291080" y="1085519"/>
                </a:lnTo>
                <a:lnTo>
                  <a:pt x="2290762" y="1082675"/>
                </a:lnTo>
                <a:close/>
                <a:moveTo>
                  <a:pt x="2847975" y="1081088"/>
                </a:moveTo>
                <a:lnTo>
                  <a:pt x="2847658" y="1083616"/>
                </a:lnTo>
                <a:lnTo>
                  <a:pt x="2846705" y="1090883"/>
                </a:lnTo>
                <a:lnTo>
                  <a:pt x="2844800" y="1100993"/>
                </a:lnTo>
                <a:lnTo>
                  <a:pt x="2843530" y="1106997"/>
                </a:lnTo>
                <a:lnTo>
                  <a:pt x="2842260" y="1113000"/>
                </a:lnTo>
                <a:lnTo>
                  <a:pt x="2840355" y="1119003"/>
                </a:lnTo>
                <a:lnTo>
                  <a:pt x="2838133" y="1124375"/>
                </a:lnTo>
                <a:lnTo>
                  <a:pt x="2835275" y="1130062"/>
                </a:lnTo>
                <a:lnTo>
                  <a:pt x="2832735" y="1134801"/>
                </a:lnTo>
                <a:lnTo>
                  <a:pt x="2829243" y="1139225"/>
                </a:lnTo>
                <a:lnTo>
                  <a:pt x="2827338" y="1140805"/>
                </a:lnTo>
                <a:lnTo>
                  <a:pt x="2825433" y="1142384"/>
                </a:lnTo>
                <a:lnTo>
                  <a:pt x="2823845" y="1143964"/>
                </a:lnTo>
                <a:lnTo>
                  <a:pt x="2821305" y="1144596"/>
                </a:lnTo>
                <a:lnTo>
                  <a:pt x="2819083" y="1145544"/>
                </a:lnTo>
                <a:lnTo>
                  <a:pt x="2816860" y="1145860"/>
                </a:lnTo>
                <a:lnTo>
                  <a:pt x="2811145" y="1146176"/>
                </a:lnTo>
                <a:lnTo>
                  <a:pt x="2808922" y="1145860"/>
                </a:lnTo>
                <a:lnTo>
                  <a:pt x="2807017" y="1145544"/>
                </a:lnTo>
                <a:lnTo>
                  <a:pt x="2804795" y="1144596"/>
                </a:lnTo>
                <a:lnTo>
                  <a:pt x="2803525" y="1143964"/>
                </a:lnTo>
                <a:lnTo>
                  <a:pt x="2801937" y="1142700"/>
                </a:lnTo>
                <a:lnTo>
                  <a:pt x="2800667" y="1141752"/>
                </a:lnTo>
                <a:lnTo>
                  <a:pt x="2799715" y="1140173"/>
                </a:lnTo>
                <a:lnTo>
                  <a:pt x="2798445" y="1138593"/>
                </a:lnTo>
                <a:lnTo>
                  <a:pt x="2796857" y="1135433"/>
                </a:lnTo>
                <a:lnTo>
                  <a:pt x="2796222" y="1131326"/>
                </a:lnTo>
                <a:lnTo>
                  <a:pt x="2796222" y="1126586"/>
                </a:lnTo>
                <a:lnTo>
                  <a:pt x="2795905" y="1122163"/>
                </a:lnTo>
                <a:lnTo>
                  <a:pt x="2794635" y="1119319"/>
                </a:lnTo>
                <a:lnTo>
                  <a:pt x="2794317" y="1118371"/>
                </a:lnTo>
                <a:lnTo>
                  <a:pt x="2793682" y="1117423"/>
                </a:lnTo>
                <a:lnTo>
                  <a:pt x="2792730" y="1117107"/>
                </a:lnTo>
                <a:lnTo>
                  <a:pt x="2792095" y="1117107"/>
                </a:lnTo>
                <a:lnTo>
                  <a:pt x="2791460" y="1117107"/>
                </a:lnTo>
                <a:lnTo>
                  <a:pt x="2790507" y="1117107"/>
                </a:lnTo>
                <a:lnTo>
                  <a:pt x="2789555" y="1118371"/>
                </a:lnTo>
                <a:lnTo>
                  <a:pt x="2788602" y="1120267"/>
                </a:lnTo>
                <a:lnTo>
                  <a:pt x="2788285" y="1123427"/>
                </a:lnTo>
                <a:lnTo>
                  <a:pt x="2787967" y="1125322"/>
                </a:lnTo>
                <a:lnTo>
                  <a:pt x="2787650" y="1127218"/>
                </a:lnTo>
                <a:lnTo>
                  <a:pt x="2785745" y="1131642"/>
                </a:lnTo>
                <a:lnTo>
                  <a:pt x="2783205" y="1136381"/>
                </a:lnTo>
                <a:lnTo>
                  <a:pt x="2780030" y="1140489"/>
                </a:lnTo>
                <a:lnTo>
                  <a:pt x="2778442" y="1142068"/>
                </a:lnTo>
                <a:lnTo>
                  <a:pt x="2777490" y="1143332"/>
                </a:lnTo>
                <a:lnTo>
                  <a:pt x="2775902" y="1143964"/>
                </a:lnTo>
                <a:lnTo>
                  <a:pt x="2774950" y="1143964"/>
                </a:lnTo>
                <a:lnTo>
                  <a:pt x="2773997" y="1143648"/>
                </a:lnTo>
                <a:lnTo>
                  <a:pt x="2773680" y="1142384"/>
                </a:lnTo>
                <a:lnTo>
                  <a:pt x="2773362" y="1140173"/>
                </a:lnTo>
                <a:lnTo>
                  <a:pt x="2773362" y="1137329"/>
                </a:lnTo>
                <a:lnTo>
                  <a:pt x="2775267" y="1122479"/>
                </a:lnTo>
                <a:lnTo>
                  <a:pt x="2776220" y="1115212"/>
                </a:lnTo>
                <a:lnTo>
                  <a:pt x="2777807" y="1108261"/>
                </a:lnTo>
                <a:lnTo>
                  <a:pt x="2780030" y="1101941"/>
                </a:lnTo>
                <a:lnTo>
                  <a:pt x="2781300" y="1099414"/>
                </a:lnTo>
                <a:lnTo>
                  <a:pt x="2782252" y="1097202"/>
                </a:lnTo>
                <a:lnTo>
                  <a:pt x="2783840" y="1095306"/>
                </a:lnTo>
                <a:lnTo>
                  <a:pt x="2785427" y="1093410"/>
                </a:lnTo>
                <a:lnTo>
                  <a:pt x="2787332" y="1092778"/>
                </a:lnTo>
                <a:lnTo>
                  <a:pt x="2789237" y="1092147"/>
                </a:lnTo>
                <a:lnTo>
                  <a:pt x="2847975" y="1081088"/>
                </a:lnTo>
                <a:close/>
                <a:moveTo>
                  <a:pt x="2154535" y="1031875"/>
                </a:moveTo>
                <a:lnTo>
                  <a:pt x="2276475" y="1148694"/>
                </a:lnTo>
                <a:lnTo>
                  <a:pt x="2268240" y="1157288"/>
                </a:lnTo>
                <a:lnTo>
                  <a:pt x="2146300" y="1040469"/>
                </a:lnTo>
                <a:lnTo>
                  <a:pt x="2154535" y="1031875"/>
                </a:lnTo>
                <a:close/>
                <a:moveTo>
                  <a:pt x="951225" y="992188"/>
                </a:moveTo>
                <a:lnTo>
                  <a:pt x="954087" y="1004130"/>
                </a:lnTo>
                <a:lnTo>
                  <a:pt x="747081" y="1054101"/>
                </a:lnTo>
                <a:lnTo>
                  <a:pt x="744537" y="1042158"/>
                </a:lnTo>
                <a:lnTo>
                  <a:pt x="951225" y="992188"/>
                </a:lnTo>
                <a:close/>
                <a:moveTo>
                  <a:pt x="263208" y="913173"/>
                </a:moveTo>
                <a:lnTo>
                  <a:pt x="242887" y="1082955"/>
                </a:lnTo>
                <a:lnTo>
                  <a:pt x="259715" y="1082001"/>
                </a:lnTo>
                <a:lnTo>
                  <a:pt x="276860" y="1081683"/>
                </a:lnTo>
                <a:lnTo>
                  <a:pt x="296863" y="1082001"/>
                </a:lnTo>
                <a:lnTo>
                  <a:pt x="275590" y="913173"/>
                </a:lnTo>
                <a:lnTo>
                  <a:pt x="271780" y="913491"/>
                </a:lnTo>
                <a:lnTo>
                  <a:pt x="267970" y="913491"/>
                </a:lnTo>
                <a:lnTo>
                  <a:pt x="265748" y="913491"/>
                </a:lnTo>
                <a:lnTo>
                  <a:pt x="263208" y="913173"/>
                </a:lnTo>
                <a:close/>
                <a:moveTo>
                  <a:pt x="1967124" y="852488"/>
                </a:moveTo>
                <a:lnTo>
                  <a:pt x="2032000" y="915353"/>
                </a:lnTo>
                <a:lnTo>
                  <a:pt x="2023538" y="923926"/>
                </a:lnTo>
                <a:lnTo>
                  <a:pt x="1958975" y="861378"/>
                </a:lnTo>
                <a:lnTo>
                  <a:pt x="1967124" y="852488"/>
                </a:lnTo>
                <a:close/>
                <a:moveTo>
                  <a:pt x="71437" y="820738"/>
                </a:moveTo>
                <a:lnTo>
                  <a:pt x="113846" y="828515"/>
                </a:lnTo>
                <a:lnTo>
                  <a:pt x="115452" y="828826"/>
                </a:lnTo>
                <a:lnTo>
                  <a:pt x="116737" y="829759"/>
                </a:lnTo>
                <a:lnTo>
                  <a:pt x="117701" y="830692"/>
                </a:lnTo>
                <a:lnTo>
                  <a:pt x="118986" y="832247"/>
                </a:lnTo>
                <a:lnTo>
                  <a:pt x="120914" y="835669"/>
                </a:lnTo>
                <a:lnTo>
                  <a:pt x="121878" y="840024"/>
                </a:lnTo>
                <a:lnTo>
                  <a:pt x="123163" y="844690"/>
                </a:lnTo>
                <a:lnTo>
                  <a:pt x="124127" y="850289"/>
                </a:lnTo>
                <a:lnTo>
                  <a:pt x="125412" y="860555"/>
                </a:lnTo>
                <a:lnTo>
                  <a:pt x="125412" y="862732"/>
                </a:lnTo>
                <a:lnTo>
                  <a:pt x="125412" y="863976"/>
                </a:lnTo>
                <a:lnTo>
                  <a:pt x="125090" y="864909"/>
                </a:lnTo>
                <a:lnTo>
                  <a:pt x="124127" y="865532"/>
                </a:lnTo>
                <a:lnTo>
                  <a:pt x="123484" y="865532"/>
                </a:lnTo>
                <a:lnTo>
                  <a:pt x="122842" y="864598"/>
                </a:lnTo>
                <a:lnTo>
                  <a:pt x="120271" y="862732"/>
                </a:lnTo>
                <a:lnTo>
                  <a:pt x="118344" y="859932"/>
                </a:lnTo>
                <a:lnTo>
                  <a:pt x="116737" y="856511"/>
                </a:lnTo>
                <a:lnTo>
                  <a:pt x="115131" y="853089"/>
                </a:lnTo>
                <a:lnTo>
                  <a:pt x="114810" y="850600"/>
                </a:lnTo>
                <a:lnTo>
                  <a:pt x="114167" y="848423"/>
                </a:lnTo>
                <a:lnTo>
                  <a:pt x="113846" y="846868"/>
                </a:lnTo>
                <a:lnTo>
                  <a:pt x="112882" y="846245"/>
                </a:lnTo>
                <a:lnTo>
                  <a:pt x="111597" y="846245"/>
                </a:lnTo>
                <a:lnTo>
                  <a:pt x="110954" y="846556"/>
                </a:lnTo>
                <a:lnTo>
                  <a:pt x="109669" y="847801"/>
                </a:lnTo>
                <a:lnTo>
                  <a:pt x="109348" y="849978"/>
                </a:lnTo>
                <a:lnTo>
                  <a:pt x="109026" y="852778"/>
                </a:lnTo>
                <a:lnTo>
                  <a:pt x="108705" y="856200"/>
                </a:lnTo>
                <a:lnTo>
                  <a:pt x="108384" y="858999"/>
                </a:lnTo>
                <a:lnTo>
                  <a:pt x="107099" y="861799"/>
                </a:lnTo>
                <a:lnTo>
                  <a:pt x="105492" y="863665"/>
                </a:lnTo>
                <a:lnTo>
                  <a:pt x="103565" y="864909"/>
                </a:lnTo>
                <a:lnTo>
                  <a:pt x="100994" y="866154"/>
                </a:lnTo>
                <a:lnTo>
                  <a:pt x="98103" y="866776"/>
                </a:lnTo>
                <a:lnTo>
                  <a:pt x="93926" y="866465"/>
                </a:lnTo>
                <a:lnTo>
                  <a:pt x="92320" y="866465"/>
                </a:lnTo>
                <a:lnTo>
                  <a:pt x="90392" y="865843"/>
                </a:lnTo>
                <a:lnTo>
                  <a:pt x="87822" y="864287"/>
                </a:lnTo>
                <a:lnTo>
                  <a:pt x="84931" y="861799"/>
                </a:lnTo>
                <a:lnTo>
                  <a:pt x="82360" y="858688"/>
                </a:lnTo>
                <a:lnTo>
                  <a:pt x="80433" y="855577"/>
                </a:lnTo>
                <a:lnTo>
                  <a:pt x="78505" y="851534"/>
                </a:lnTo>
                <a:lnTo>
                  <a:pt x="76899" y="847490"/>
                </a:lnTo>
                <a:lnTo>
                  <a:pt x="75613" y="843446"/>
                </a:lnTo>
                <a:lnTo>
                  <a:pt x="73686" y="834736"/>
                </a:lnTo>
                <a:lnTo>
                  <a:pt x="72079" y="827892"/>
                </a:lnTo>
                <a:lnTo>
                  <a:pt x="71437" y="820738"/>
                </a:lnTo>
                <a:close/>
                <a:moveTo>
                  <a:pt x="471487" y="819150"/>
                </a:moveTo>
                <a:lnTo>
                  <a:pt x="470534" y="826277"/>
                </a:lnTo>
                <a:lnTo>
                  <a:pt x="468947" y="833729"/>
                </a:lnTo>
                <a:lnTo>
                  <a:pt x="467042" y="842152"/>
                </a:lnTo>
                <a:lnTo>
                  <a:pt x="465772" y="846688"/>
                </a:lnTo>
                <a:lnTo>
                  <a:pt x="464184" y="850900"/>
                </a:lnTo>
                <a:lnTo>
                  <a:pt x="462279" y="854788"/>
                </a:lnTo>
                <a:lnTo>
                  <a:pt x="460374" y="858675"/>
                </a:lnTo>
                <a:lnTo>
                  <a:pt x="457834" y="861591"/>
                </a:lnTo>
                <a:lnTo>
                  <a:pt x="455294" y="864507"/>
                </a:lnTo>
                <a:lnTo>
                  <a:pt x="452119" y="865803"/>
                </a:lnTo>
                <a:lnTo>
                  <a:pt x="450532" y="866451"/>
                </a:lnTo>
                <a:lnTo>
                  <a:pt x="449262" y="866775"/>
                </a:lnTo>
                <a:lnTo>
                  <a:pt x="445134" y="866775"/>
                </a:lnTo>
                <a:lnTo>
                  <a:pt x="441959" y="866451"/>
                </a:lnTo>
                <a:lnTo>
                  <a:pt x="439419" y="865155"/>
                </a:lnTo>
                <a:lnTo>
                  <a:pt x="437514" y="863535"/>
                </a:lnTo>
                <a:lnTo>
                  <a:pt x="435927" y="861267"/>
                </a:lnTo>
                <a:lnTo>
                  <a:pt x="434974" y="858999"/>
                </a:lnTo>
                <a:lnTo>
                  <a:pt x="434022" y="856084"/>
                </a:lnTo>
                <a:lnTo>
                  <a:pt x="434022" y="852520"/>
                </a:lnTo>
                <a:lnTo>
                  <a:pt x="433704" y="849280"/>
                </a:lnTo>
                <a:lnTo>
                  <a:pt x="433387" y="847012"/>
                </a:lnTo>
                <a:lnTo>
                  <a:pt x="432117" y="846040"/>
                </a:lnTo>
                <a:lnTo>
                  <a:pt x="431482" y="845068"/>
                </a:lnTo>
                <a:lnTo>
                  <a:pt x="430212" y="845716"/>
                </a:lnTo>
                <a:lnTo>
                  <a:pt x="429259" y="846364"/>
                </a:lnTo>
                <a:lnTo>
                  <a:pt x="428942" y="847984"/>
                </a:lnTo>
                <a:lnTo>
                  <a:pt x="428624" y="850252"/>
                </a:lnTo>
                <a:lnTo>
                  <a:pt x="427989" y="852844"/>
                </a:lnTo>
                <a:lnTo>
                  <a:pt x="426719" y="856408"/>
                </a:lnTo>
                <a:lnTo>
                  <a:pt x="424814" y="859647"/>
                </a:lnTo>
                <a:lnTo>
                  <a:pt x="422592" y="862563"/>
                </a:lnTo>
                <a:lnTo>
                  <a:pt x="420687" y="864831"/>
                </a:lnTo>
                <a:lnTo>
                  <a:pt x="419734" y="865155"/>
                </a:lnTo>
                <a:lnTo>
                  <a:pt x="419099" y="865479"/>
                </a:lnTo>
                <a:lnTo>
                  <a:pt x="418464" y="865155"/>
                </a:lnTo>
                <a:lnTo>
                  <a:pt x="417829" y="863859"/>
                </a:lnTo>
                <a:lnTo>
                  <a:pt x="417512" y="862563"/>
                </a:lnTo>
                <a:lnTo>
                  <a:pt x="417829" y="860619"/>
                </a:lnTo>
                <a:lnTo>
                  <a:pt x="419099" y="849280"/>
                </a:lnTo>
                <a:lnTo>
                  <a:pt x="419734" y="844096"/>
                </a:lnTo>
                <a:lnTo>
                  <a:pt x="421004" y="838913"/>
                </a:lnTo>
                <a:lnTo>
                  <a:pt x="422592" y="834377"/>
                </a:lnTo>
                <a:lnTo>
                  <a:pt x="424179" y="830489"/>
                </a:lnTo>
                <a:lnTo>
                  <a:pt x="425449" y="829193"/>
                </a:lnTo>
                <a:lnTo>
                  <a:pt x="426719" y="828221"/>
                </a:lnTo>
                <a:lnTo>
                  <a:pt x="427672" y="827573"/>
                </a:lnTo>
                <a:lnTo>
                  <a:pt x="429259" y="827249"/>
                </a:lnTo>
                <a:lnTo>
                  <a:pt x="471487" y="819150"/>
                </a:lnTo>
                <a:close/>
                <a:moveTo>
                  <a:pt x="1825625" y="773113"/>
                </a:moveTo>
                <a:lnTo>
                  <a:pt x="1867021" y="773113"/>
                </a:lnTo>
                <a:lnTo>
                  <a:pt x="1873657" y="778074"/>
                </a:lnTo>
                <a:lnTo>
                  <a:pt x="1879660" y="782704"/>
                </a:lnTo>
                <a:lnTo>
                  <a:pt x="1885664" y="787996"/>
                </a:lnTo>
                <a:lnTo>
                  <a:pt x="1888192" y="790972"/>
                </a:lnTo>
                <a:lnTo>
                  <a:pt x="1890404" y="793618"/>
                </a:lnTo>
                <a:lnTo>
                  <a:pt x="1891668" y="796264"/>
                </a:lnTo>
                <a:lnTo>
                  <a:pt x="1891984" y="797587"/>
                </a:lnTo>
                <a:lnTo>
                  <a:pt x="1892300" y="798579"/>
                </a:lnTo>
                <a:lnTo>
                  <a:pt x="1891984" y="799902"/>
                </a:lnTo>
                <a:lnTo>
                  <a:pt x="1891668" y="801225"/>
                </a:lnTo>
                <a:lnTo>
                  <a:pt x="1891036" y="801886"/>
                </a:lnTo>
                <a:lnTo>
                  <a:pt x="1889772" y="802548"/>
                </a:lnTo>
                <a:lnTo>
                  <a:pt x="1888192" y="803540"/>
                </a:lnTo>
                <a:lnTo>
                  <a:pt x="1886296" y="804201"/>
                </a:lnTo>
                <a:lnTo>
                  <a:pt x="1881556" y="804863"/>
                </a:lnTo>
                <a:lnTo>
                  <a:pt x="1875237" y="804863"/>
                </a:lnTo>
                <a:lnTo>
                  <a:pt x="1869233" y="804201"/>
                </a:lnTo>
                <a:lnTo>
                  <a:pt x="1863861" y="802878"/>
                </a:lnTo>
                <a:lnTo>
                  <a:pt x="1859121" y="801556"/>
                </a:lnTo>
                <a:lnTo>
                  <a:pt x="1854697" y="799240"/>
                </a:lnTo>
                <a:lnTo>
                  <a:pt x="1849957" y="796595"/>
                </a:lnTo>
                <a:lnTo>
                  <a:pt x="1846481" y="793949"/>
                </a:lnTo>
                <a:lnTo>
                  <a:pt x="1842373" y="790972"/>
                </a:lnTo>
                <a:lnTo>
                  <a:pt x="1840477" y="789649"/>
                </a:lnTo>
                <a:lnTo>
                  <a:pt x="1839213" y="789319"/>
                </a:lnTo>
                <a:lnTo>
                  <a:pt x="1838581" y="789319"/>
                </a:lnTo>
                <a:lnTo>
                  <a:pt x="1838265" y="789649"/>
                </a:lnTo>
                <a:lnTo>
                  <a:pt x="1837317" y="790972"/>
                </a:lnTo>
                <a:lnTo>
                  <a:pt x="1837317" y="791303"/>
                </a:lnTo>
                <a:lnTo>
                  <a:pt x="1836685" y="791303"/>
                </a:lnTo>
                <a:lnTo>
                  <a:pt x="1832261" y="791303"/>
                </a:lnTo>
                <a:lnTo>
                  <a:pt x="1829417" y="790972"/>
                </a:lnTo>
                <a:lnTo>
                  <a:pt x="1827521" y="790642"/>
                </a:lnTo>
                <a:lnTo>
                  <a:pt x="1826573" y="782704"/>
                </a:lnTo>
                <a:lnTo>
                  <a:pt x="1826257" y="778074"/>
                </a:lnTo>
                <a:lnTo>
                  <a:pt x="1826573" y="775759"/>
                </a:lnTo>
                <a:lnTo>
                  <a:pt x="1826573" y="774767"/>
                </a:lnTo>
                <a:lnTo>
                  <a:pt x="1825625" y="773113"/>
                </a:lnTo>
                <a:close/>
                <a:moveTo>
                  <a:pt x="1722120" y="773113"/>
                </a:moveTo>
                <a:lnTo>
                  <a:pt x="1763712" y="773113"/>
                </a:lnTo>
                <a:lnTo>
                  <a:pt x="1762760" y="774767"/>
                </a:lnTo>
                <a:lnTo>
                  <a:pt x="1763077" y="775759"/>
                </a:lnTo>
                <a:lnTo>
                  <a:pt x="1763077" y="778074"/>
                </a:lnTo>
                <a:lnTo>
                  <a:pt x="1762760" y="782704"/>
                </a:lnTo>
                <a:lnTo>
                  <a:pt x="1761807" y="790642"/>
                </a:lnTo>
                <a:lnTo>
                  <a:pt x="1759902" y="790972"/>
                </a:lnTo>
                <a:lnTo>
                  <a:pt x="1757680" y="791303"/>
                </a:lnTo>
                <a:lnTo>
                  <a:pt x="1752600" y="791303"/>
                </a:lnTo>
                <a:lnTo>
                  <a:pt x="1752282" y="791303"/>
                </a:lnTo>
                <a:lnTo>
                  <a:pt x="1751965" y="790972"/>
                </a:lnTo>
                <a:lnTo>
                  <a:pt x="1751330" y="789649"/>
                </a:lnTo>
                <a:lnTo>
                  <a:pt x="1750695" y="789319"/>
                </a:lnTo>
                <a:lnTo>
                  <a:pt x="1750060" y="789319"/>
                </a:lnTo>
                <a:lnTo>
                  <a:pt x="1748790" y="789649"/>
                </a:lnTo>
                <a:lnTo>
                  <a:pt x="1747202" y="790972"/>
                </a:lnTo>
                <a:lnTo>
                  <a:pt x="1743392" y="793949"/>
                </a:lnTo>
                <a:lnTo>
                  <a:pt x="1739265" y="796595"/>
                </a:lnTo>
                <a:lnTo>
                  <a:pt x="1734502" y="799240"/>
                </a:lnTo>
                <a:lnTo>
                  <a:pt x="1730057" y="801556"/>
                </a:lnTo>
                <a:lnTo>
                  <a:pt x="1725295" y="802878"/>
                </a:lnTo>
                <a:lnTo>
                  <a:pt x="1719897" y="804201"/>
                </a:lnTo>
                <a:lnTo>
                  <a:pt x="1713865" y="804863"/>
                </a:lnTo>
                <a:lnTo>
                  <a:pt x="1707515" y="804863"/>
                </a:lnTo>
                <a:lnTo>
                  <a:pt x="1702752" y="804201"/>
                </a:lnTo>
                <a:lnTo>
                  <a:pt x="1700847" y="803540"/>
                </a:lnTo>
                <a:lnTo>
                  <a:pt x="1699260" y="802548"/>
                </a:lnTo>
                <a:lnTo>
                  <a:pt x="1698307" y="801886"/>
                </a:lnTo>
                <a:lnTo>
                  <a:pt x="1697355" y="801225"/>
                </a:lnTo>
                <a:lnTo>
                  <a:pt x="1697037" y="799902"/>
                </a:lnTo>
                <a:lnTo>
                  <a:pt x="1697037" y="798579"/>
                </a:lnTo>
                <a:lnTo>
                  <a:pt x="1697037" y="797587"/>
                </a:lnTo>
                <a:lnTo>
                  <a:pt x="1697355" y="796264"/>
                </a:lnTo>
                <a:lnTo>
                  <a:pt x="1698625" y="793618"/>
                </a:lnTo>
                <a:lnTo>
                  <a:pt x="1700847" y="790972"/>
                </a:lnTo>
                <a:lnTo>
                  <a:pt x="1703387" y="787996"/>
                </a:lnTo>
                <a:lnTo>
                  <a:pt x="1709420" y="782704"/>
                </a:lnTo>
                <a:lnTo>
                  <a:pt x="1715452" y="778074"/>
                </a:lnTo>
                <a:lnTo>
                  <a:pt x="1722120" y="773113"/>
                </a:lnTo>
                <a:close/>
                <a:moveTo>
                  <a:pt x="1800322" y="754463"/>
                </a:moveTo>
                <a:lnTo>
                  <a:pt x="1784168" y="754780"/>
                </a:lnTo>
                <a:lnTo>
                  <a:pt x="1768964" y="756049"/>
                </a:lnTo>
                <a:lnTo>
                  <a:pt x="1767697" y="764936"/>
                </a:lnTo>
                <a:lnTo>
                  <a:pt x="1720500" y="765888"/>
                </a:lnTo>
                <a:lnTo>
                  <a:pt x="1720183" y="764618"/>
                </a:lnTo>
                <a:lnTo>
                  <a:pt x="1713215" y="766522"/>
                </a:lnTo>
                <a:lnTo>
                  <a:pt x="1706880" y="768744"/>
                </a:lnTo>
                <a:lnTo>
                  <a:pt x="1700861" y="770966"/>
                </a:lnTo>
                <a:lnTo>
                  <a:pt x="1695476" y="773187"/>
                </a:lnTo>
                <a:lnTo>
                  <a:pt x="1690092" y="776043"/>
                </a:lnTo>
                <a:lnTo>
                  <a:pt x="1685340" y="778265"/>
                </a:lnTo>
                <a:lnTo>
                  <a:pt x="1680589" y="780804"/>
                </a:lnTo>
                <a:lnTo>
                  <a:pt x="1676471" y="783343"/>
                </a:lnTo>
                <a:lnTo>
                  <a:pt x="1673304" y="786199"/>
                </a:lnTo>
                <a:lnTo>
                  <a:pt x="1670136" y="789055"/>
                </a:lnTo>
                <a:lnTo>
                  <a:pt x="1667602" y="791594"/>
                </a:lnTo>
                <a:lnTo>
                  <a:pt x="1665385" y="794451"/>
                </a:lnTo>
                <a:lnTo>
                  <a:pt x="1663484" y="796989"/>
                </a:lnTo>
                <a:lnTo>
                  <a:pt x="1662217" y="799528"/>
                </a:lnTo>
                <a:lnTo>
                  <a:pt x="1661584" y="802067"/>
                </a:lnTo>
                <a:lnTo>
                  <a:pt x="1661267" y="804924"/>
                </a:lnTo>
                <a:lnTo>
                  <a:pt x="1661584" y="806828"/>
                </a:lnTo>
                <a:lnTo>
                  <a:pt x="1661900" y="808732"/>
                </a:lnTo>
                <a:lnTo>
                  <a:pt x="1662534" y="810954"/>
                </a:lnTo>
                <a:lnTo>
                  <a:pt x="1663801" y="813175"/>
                </a:lnTo>
                <a:lnTo>
                  <a:pt x="1665068" y="815079"/>
                </a:lnTo>
                <a:lnTo>
                  <a:pt x="1666969" y="817301"/>
                </a:lnTo>
                <a:lnTo>
                  <a:pt x="1671086" y="821427"/>
                </a:lnTo>
                <a:lnTo>
                  <a:pt x="1676154" y="825870"/>
                </a:lnTo>
                <a:lnTo>
                  <a:pt x="1682490" y="829995"/>
                </a:lnTo>
                <a:lnTo>
                  <a:pt x="1690092" y="833804"/>
                </a:lnTo>
                <a:lnTo>
                  <a:pt x="1698644" y="837930"/>
                </a:lnTo>
                <a:lnTo>
                  <a:pt x="1708147" y="841421"/>
                </a:lnTo>
                <a:lnTo>
                  <a:pt x="1718600" y="844594"/>
                </a:lnTo>
                <a:lnTo>
                  <a:pt x="1729686" y="847768"/>
                </a:lnTo>
                <a:lnTo>
                  <a:pt x="1742356" y="849989"/>
                </a:lnTo>
                <a:lnTo>
                  <a:pt x="1755660" y="852211"/>
                </a:lnTo>
                <a:lnTo>
                  <a:pt x="1769597" y="853798"/>
                </a:lnTo>
                <a:lnTo>
                  <a:pt x="1784485" y="854750"/>
                </a:lnTo>
                <a:lnTo>
                  <a:pt x="1800322" y="854750"/>
                </a:lnTo>
                <a:lnTo>
                  <a:pt x="1816477" y="854750"/>
                </a:lnTo>
                <a:lnTo>
                  <a:pt x="1831048" y="853798"/>
                </a:lnTo>
                <a:lnTo>
                  <a:pt x="1845302" y="852211"/>
                </a:lnTo>
                <a:lnTo>
                  <a:pt x="1858605" y="849989"/>
                </a:lnTo>
                <a:lnTo>
                  <a:pt x="1870959" y="847768"/>
                </a:lnTo>
                <a:lnTo>
                  <a:pt x="1882362" y="844594"/>
                </a:lnTo>
                <a:lnTo>
                  <a:pt x="1893132" y="841421"/>
                </a:lnTo>
                <a:lnTo>
                  <a:pt x="1902318" y="837930"/>
                </a:lnTo>
                <a:lnTo>
                  <a:pt x="1910870" y="833804"/>
                </a:lnTo>
                <a:lnTo>
                  <a:pt x="1918472" y="829995"/>
                </a:lnTo>
                <a:lnTo>
                  <a:pt x="1924807" y="825870"/>
                </a:lnTo>
                <a:lnTo>
                  <a:pt x="1930192" y="821427"/>
                </a:lnTo>
                <a:lnTo>
                  <a:pt x="1934310" y="817301"/>
                </a:lnTo>
                <a:lnTo>
                  <a:pt x="1935894" y="815079"/>
                </a:lnTo>
                <a:lnTo>
                  <a:pt x="1937161" y="813175"/>
                </a:lnTo>
                <a:lnTo>
                  <a:pt x="1938428" y="810954"/>
                </a:lnTo>
                <a:lnTo>
                  <a:pt x="1939061" y="808732"/>
                </a:lnTo>
                <a:lnTo>
                  <a:pt x="1939378" y="806828"/>
                </a:lnTo>
                <a:lnTo>
                  <a:pt x="1939378" y="804924"/>
                </a:lnTo>
                <a:lnTo>
                  <a:pt x="1939378" y="801750"/>
                </a:lnTo>
                <a:lnTo>
                  <a:pt x="1938428" y="799211"/>
                </a:lnTo>
                <a:lnTo>
                  <a:pt x="1936844" y="796037"/>
                </a:lnTo>
                <a:lnTo>
                  <a:pt x="1934627" y="793181"/>
                </a:lnTo>
                <a:lnTo>
                  <a:pt x="1932093" y="790325"/>
                </a:lnTo>
                <a:lnTo>
                  <a:pt x="1928925" y="787151"/>
                </a:lnTo>
                <a:lnTo>
                  <a:pt x="1924807" y="784295"/>
                </a:lnTo>
                <a:lnTo>
                  <a:pt x="1920689" y="781121"/>
                </a:lnTo>
                <a:lnTo>
                  <a:pt x="1915938" y="778265"/>
                </a:lnTo>
                <a:lnTo>
                  <a:pt x="1910236" y="775409"/>
                </a:lnTo>
                <a:lnTo>
                  <a:pt x="1904218" y="772870"/>
                </a:lnTo>
                <a:lnTo>
                  <a:pt x="1897883" y="770331"/>
                </a:lnTo>
                <a:lnTo>
                  <a:pt x="1890914" y="767475"/>
                </a:lnTo>
                <a:lnTo>
                  <a:pt x="1883629" y="765253"/>
                </a:lnTo>
                <a:lnTo>
                  <a:pt x="1875710" y="763349"/>
                </a:lnTo>
                <a:lnTo>
                  <a:pt x="1867158" y="761127"/>
                </a:lnTo>
                <a:lnTo>
                  <a:pt x="1867158" y="765888"/>
                </a:lnTo>
                <a:lnTo>
                  <a:pt x="1821228" y="765888"/>
                </a:lnTo>
                <a:lnTo>
                  <a:pt x="1820278" y="755097"/>
                </a:lnTo>
                <a:lnTo>
                  <a:pt x="1810459" y="754780"/>
                </a:lnTo>
                <a:lnTo>
                  <a:pt x="1800322" y="754463"/>
                </a:lnTo>
                <a:close/>
                <a:moveTo>
                  <a:pt x="2034836" y="711200"/>
                </a:moveTo>
                <a:lnTo>
                  <a:pt x="2039938" y="721912"/>
                </a:lnTo>
                <a:lnTo>
                  <a:pt x="1973603" y="752475"/>
                </a:lnTo>
                <a:lnTo>
                  <a:pt x="1968500" y="741762"/>
                </a:lnTo>
                <a:lnTo>
                  <a:pt x="2034836" y="711200"/>
                </a:lnTo>
                <a:close/>
                <a:moveTo>
                  <a:pt x="1625600" y="692150"/>
                </a:moveTo>
                <a:lnTo>
                  <a:pt x="1697038" y="735585"/>
                </a:lnTo>
                <a:lnTo>
                  <a:pt x="1690688" y="746125"/>
                </a:lnTo>
                <a:lnTo>
                  <a:pt x="1619250" y="702689"/>
                </a:lnTo>
                <a:lnTo>
                  <a:pt x="1625600" y="692150"/>
                </a:lnTo>
                <a:close/>
                <a:moveTo>
                  <a:pt x="1231408" y="690563"/>
                </a:moveTo>
                <a:lnTo>
                  <a:pt x="1244414" y="691513"/>
                </a:lnTo>
                <a:lnTo>
                  <a:pt x="1256468" y="692463"/>
                </a:lnTo>
                <a:lnTo>
                  <a:pt x="1267888" y="694046"/>
                </a:lnTo>
                <a:lnTo>
                  <a:pt x="1279308" y="696262"/>
                </a:lnTo>
                <a:lnTo>
                  <a:pt x="1289776" y="698795"/>
                </a:lnTo>
                <a:lnTo>
                  <a:pt x="1299927" y="702277"/>
                </a:lnTo>
                <a:lnTo>
                  <a:pt x="1309761" y="705760"/>
                </a:lnTo>
                <a:lnTo>
                  <a:pt x="1318643" y="708926"/>
                </a:lnTo>
                <a:lnTo>
                  <a:pt x="1327208" y="713042"/>
                </a:lnTo>
                <a:lnTo>
                  <a:pt x="1335773" y="716841"/>
                </a:lnTo>
                <a:lnTo>
                  <a:pt x="1343069" y="720957"/>
                </a:lnTo>
                <a:lnTo>
                  <a:pt x="1350047" y="725073"/>
                </a:lnTo>
                <a:lnTo>
                  <a:pt x="1356392" y="729189"/>
                </a:lnTo>
                <a:lnTo>
                  <a:pt x="1367494" y="737104"/>
                </a:lnTo>
                <a:lnTo>
                  <a:pt x="1376059" y="744386"/>
                </a:lnTo>
                <a:lnTo>
                  <a:pt x="1382721" y="749769"/>
                </a:lnTo>
                <a:lnTo>
                  <a:pt x="1387479" y="754834"/>
                </a:lnTo>
                <a:lnTo>
                  <a:pt x="1385893" y="758634"/>
                </a:lnTo>
                <a:lnTo>
                  <a:pt x="1383672" y="762750"/>
                </a:lnTo>
                <a:lnTo>
                  <a:pt x="1380183" y="768132"/>
                </a:lnTo>
                <a:lnTo>
                  <a:pt x="1376694" y="774147"/>
                </a:lnTo>
                <a:lnTo>
                  <a:pt x="1371301" y="780796"/>
                </a:lnTo>
                <a:lnTo>
                  <a:pt x="1365274" y="787445"/>
                </a:lnTo>
                <a:lnTo>
                  <a:pt x="1361784" y="790928"/>
                </a:lnTo>
                <a:lnTo>
                  <a:pt x="1358295" y="793777"/>
                </a:lnTo>
                <a:lnTo>
                  <a:pt x="1354488" y="796627"/>
                </a:lnTo>
                <a:lnTo>
                  <a:pt x="1350047" y="799793"/>
                </a:lnTo>
                <a:lnTo>
                  <a:pt x="1345924" y="802326"/>
                </a:lnTo>
                <a:lnTo>
                  <a:pt x="1340848" y="804542"/>
                </a:lnTo>
                <a:lnTo>
                  <a:pt x="1336090" y="806758"/>
                </a:lnTo>
                <a:lnTo>
                  <a:pt x="1330380" y="808658"/>
                </a:lnTo>
                <a:lnTo>
                  <a:pt x="1324987" y="809924"/>
                </a:lnTo>
                <a:lnTo>
                  <a:pt x="1318960" y="810874"/>
                </a:lnTo>
                <a:lnTo>
                  <a:pt x="1312616" y="811507"/>
                </a:lnTo>
                <a:lnTo>
                  <a:pt x="1306271" y="811507"/>
                </a:lnTo>
                <a:lnTo>
                  <a:pt x="1299610" y="810557"/>
                </a:lnTo>
                <a:lnTo>
                  <a:pt x="1292948" y="809608"/>
                </a:lnTo>
                <a:lnTo>
                  <a:pt x="1285335" y="807708"/>
                </a:lnTo>
                <a:lnTo>
                  <a:pt x="1277405" y="805492"/>
                </a:lnTo>
                <a:lnTo>
                  <a:pt x="1269474" y="802009"/>
                </a:lnTo>
                <a:lnTo>
                  <a:pt x="1261227" y="798210"/>
                </a:lnTo>
                <a:lnTo>
                  <a:pt x="1251710" y="793777"/>
                </a:lnTo>
                <a:lnTo>
                  <a:pt x="1242194" y="789345"/>
                </a:lnTo>
                <a:lnTo>
                  <a:pt x="1281529" y="808341"/>
                </a:lnTo>
                <a:lnTo>
                  <a:pt x="1300244" y="816890"/>
                </a:lnTo>
                <a:lnTo>
                  <a:pt x="1309444" y="820689"/>
                </a:lnTo>
                <a:lnTo>
                  <a:pt x="1318009" y="823855"/>
                </a:lnTo>
                <a:lnTo>
                  <a:pt x="1326256" y="826388"/>
                </a:lnTo>
                <a:lnTo>
                  <a:pt x="1334187" y="828287"/>
                </a:lnTo>
                <a:lnTo>
                  <a:pt x="1341483" y="829870"/>
                </a:lnTo>
                <a:lnTo>
                  <a:pt x="1348779" y="830187"/>
                </a:lnTo>
                <a:lnTo>
                  <a:pt x="1352268" y="830187"/>
                </a:lnTo>
                <a:lnTo>
                  <a:pt x="1355440" y="829870"/>
                </a:lnTo>
                <a:lnTo>
                  <a:pt x="1358929" y="828921"/>
                </a:lnTo>
                <a:lnTo>
                  <a:pt x="1361784" y="828287"/>
                </a:lnTo>
                <a:lnTo>
                  <a:pt x="1364957" y="827021"/>
                </a:lnTo>
                <a:lnTo>
                  <a:pt x="1367494" y="826071"/>
                </a:lnTo>
                <a:lnTo>
                  <a:pt x="1370032" y="824488"/>
                </a:lnTo>
                <a:lnTo>
                  <a:pt x="1372887" y="822272"/>
                </a:lnTo>
                <a:lnTo>
                  <a:pt x="1373521" y="829554"/>
                </a:lnTo>
                <a:lnTo>
                  <a:pt x="1374473" y="835886"/>
                </a:lnTo>
                <a:lnTo>
                  <a:pt x="1374790" y="848234"/>
                </a:lnTo>
                <a:lnTo>
                  <a:pt x="1374790" y="860265"/>
                </a:lnTo>
                <a:lnTo>
                  <a:pt x="1373839" y="871346"/>
                </a:lnTo>
                <a:lnTo>
                  <a:pt x="1376059" y="869130"/>
                </a:lnTo>
                <a:lnTo>
                  <a:pt x="1377328" y="868813"/>
                </a:lnTo>
                <a:lnTo>
                  <a:pt x="1377962" y="868497"/>
                </a:lnTo>
                <a:lnTo>
                  <a:pt x="1379549" y="868813"/>
                </a:lnTo>
                <a:lnTo>
                  <a:pt x="1381135" y="869446"/>
                </a:lnTo>
                <a:lnTo>
                  <a:pt x="1382721" y="871030"/>
                </a:lnTo>
                <a:lnTo>
                  <a:pt x="1383672" y="872929"/>
                </a:lnTo>
                <a:lnTo>
                  <a:pt x="1384941" y="875462"/>
                </a:lnTo>
                <a:lnTo>
                  <a:pt x="1385893" y="878628"/>
                </a:lnTo>
                <a:lnTo>
                  <a:pt x="1388113" y="885277"/>
                </a:lnTo>
                <a:lnTo>
                  <a:pt x="1390017" y="893825"/>
                </a:lnTo>
                <a:lnTo>
                  <a:pt x="1391286" y="903640"/>
                </a:lnTo>
                <a:lnTo>
                  <a:pt x="1391920" y="914405"/>
                </a:lnTo>
                <a:lnTo>
                  <a:pt x="1392237" y="926119"/>
                </a:lnTo>
                <a:lnTo>
                  <a:pt x="1391920" y="937834"/>
                </a:lnTo>
                <a:lnTo>
                  <a:pt x="1391286" y="948599"/>
                </a:lnTo>
                <a:lnTo>
                  <a:pt x="1390017" y="958413"/>
                </a:lnTo>
                <a:lnTo>
                  <a:pt x="1388113" y="966645"/>
                </a:lnTo>
                <a:lnTo>
                  <a:pt x="1385893" y="973611"/>
                </a:lnTo>
                <a:lnTo>
                  <a:pt x="1384941" y="976777"/>
                </a:lnTo>
                <a:lnTo>
                  <a:pt x="1383672" y="978993"/>
                </a:lnTo>
                <a:lnTo>
                  <a:pt x="1382721" y="980893"/>
                </a:lnTo>
                <a:lnTo>
                  <a:pt x="1381135" y="982476"/>
                </a:lnTo>
                <a:lnTo>
                  <a:pt x="1379549" y="983425"/>
                </a:lnTo>
                <a:lnTo>
                  <a:pt x="1377962" y="983425"/>
                </a:lnTo>
                <a:lnTo>
                  <a:pt x="1376694" y="983425"/>
                </a:lnTo>
                <a:lnTo>
                  <a:pt x="1375425" y="982476"/>
                </a:lnTo>
                <a:lnTo>
                  <a:pt x="1373839" y="980893"/>
                </a:lnTo>
                <a:lnTo>
                  <a:pt x="1372570" y="978676"/>
                </a:lnTo>
                <a:lnTo>
                  <a:pt x="1371301" y="976143"/>
                </a:lnTo>
                <a:lnTo>
                  <a:pt x="1370032" y="972977"/>
                </a:lnTo>
                <a:lnTo>
                  <a:pt x="1367812" y="965379"/>
                </a:lnTo>
                <a:lnTo>
                  <a:pt x="1366860" y="975194"/>
                </a:lnTo>
                <a:lnTo>
                  <a:pt x="1364957" y="985325"/>
                </a:lnTo>
                <a:lnTo>
                  <a:pt x="1363053" y="994823"/>
                </a:lnTo>
                <a:lnTo>
                  <a:pt x="1360516" y="1004005"/>
                </a:lnTo>
                <a:lnTo>
                  <a:pt x="1357661" y="1013187"/>
                </a:lnTo>
                <a:lnTo>
                  <a:pt x="1354806" y="1021735"/>
                </a:lnTo>
                <a:lnTo>
                  <a:pt x="1351316" y="1030283"/>
                </a:lnTo>
                <a:lnTo>
                  <a:pt x="1347510" y="1038515"/>
                </a:lnTo>
                <a:lnTo>
                  <a:pt x="1343386" y="1046430"/>
                </a:lnTo>
                <a:lnTo>
                  <a:pt x="1339262" y="1054346"/>
                </a:lnTo>
                <a:lnTo>
                  <a:pt x="1334821" y="1061628"/>
                </a:lnTo>
                <a:lnTo>
                  <a:pt x="1330380" y="1068593"/>
                </a:lnTo>
                <a:lnTo>
                  <a:pt x="1325622" y="1075242"/>
                </a:lnTo>
                <a:lnTo>
                  <a:pt x="1320546" y="1081891"/>
                </a:lnTo>
                <a:lnTo>
                  <a:pt x="1315471" y="1088223"/>
                </a:lnTo>
                <a:lnTo>
                  <a:pt x="1309761" y="1094238"/>
                </a:lnTo>
                <a:lnTo>
                  <a:pt x="1304368" y="1099304"/>
                </a:lnTo>
                <a:lnTo>
                  <a:pt x="1298658" y="1104686"/>
                </a:lnTo>
                <a:lnTo>
                  <a:pt x="1293266" y="1109435"/>
                </a:lnTo>
                <a:lnTo>
                  <a:pt x="1287238" y="1113868"/>
                </a:lnTo>
                <a:lnTo>
                  <a:pt x="1281211" y="1118617"/>
                </a:lnTo>
                <a:lnTo>
                  <a:pt x="1275501" y="1122100"/>
                </a:lnTo>
                <a:lnTo>
                  <a:pt x="1269474" y="1125899"/>
                </a:lnTo>
                <a:lnTo>
                  <a:pt x="1263447" y="1129065"/>
                </a:lnTo>
                <a:lnTo>
                  <a:pt x="1257420" y="1131915"/>
                </a:lnTo>
                <a:lnTo>
                  <a:pt x="1251393" y="1134131"/>
                </a:lnTo>
                <a:lnTo>
                  <a:pt x="1245366" y="1136347"/>
                </a:lnTo>
                <a:lnTo>
                  <a:pt x="1239339" y="1137930"/>
                </a:lnTo>
                <a:lnTo>
                  <a:pt x="1233312" y="1139513"/>
                </a:lnTo>
                <a:lnTo>
                  <a:pt x="1227919" y="1140463"/>
                </a:lnTo>
                <a:lnTo>
                  <a:pt x="1222209" y="1141096"/>
                </a:lnTo>
                <a:lnTo>
                  <a:pt x="1216499" y="1141413"/>
                </a:lnTo>
                <a:lnTo>
                  <a:pt x="1212058" y="1141096"/>
                </a:lnTo>
                <a:lnTo>
                  <a:pt x="1207617" y="1140146"/>
                </a:lnTo>
                <a:lnTo>
                  <a:pt x="1202542" y="1139513"/>
                </a:lnTo>
                <a:lnTo>
                  <a:pt x="1197466" y="1137930"/>
                </a:lnTo>
                <a:lnTo>
                  <a:pt x="1192073" y="1136031"/>
                </a:lnTo>
                <a:lnTo>
                  <a:pt x="1186998" y="1133814"/>
                </a:lnTo>
                <a:lnTo>
                  <a:pt x="1181288" y="1131281"/>
                </a:lnTo>
                <a:lnTo>
                  <a:pt x="1175895" y="1128749"/>
                </a:lnTo>
                <a:lnTo>
                  <a:pt x="1170186" y="1125266"/>
                </a:lnTo>
                <a:lnTo>
                  <a:pt x="1164476" y="1121467"/>
                </a:lnTo>
                <a:lnTo>
                  <a:pt x="1158766" y="1117667"/>
                </a:lnTo>
                <a:lnTo>
                  <a:pt x="1153056" y="1113235"/>
                </a:lnTo>
                <a:lnTo>
                  <a:pt x="1147029" y="1108802"/>
                </a:lnTo>
                <a:lnTo>
                  <a:pt x="1141319" y="1103736"/>
                </a:lnTo>
                <a:lnTo>
                  <a:pt x="1135926" y="1098671"/>
                </a:lnTo>
                <a:lnTo>
                  <a:pt x="1130216" y="1092972"/>
                </a:lnTo>
                <a:lnTo>
                  <a:pt x="1124506" y="1087273"/>
                </a:lnTo>
                <a:lnTo>
                  <a:pt x="1118796" y="1080941"/>
                </a:lnTo>
                <a:lnTo>
                  <a:pt x="1113721" y="1074925"/>
                </a:lnTo>
                <a:lnTo>
                  <a:pt x="1108011" y="1068276"/>
                </a:lnTo>
                <a:lnTo>
                  <a:pt x="1102936" y="1061628"/>
                </a:lnTo>
                <a:lnTo>
                  <a:pt x="1097860" y="1054346"/>
                </a:lnTo>
                <a:lnTo>
                  <a:pt x="1092785" y="1046747"/>
                </a:lnTo>
                <a:lnTo>
                  <a:pt x="1088344" y="1039465"/>
                </a:lnTo>
                <a:lnTo>
                  <a:pt x="1083903" y="1031550"/>
                </a:lnTo>
                <a:lnTo>
                  <a:pt x="1079779" y="1023635"/>
                </a:lnTo>
                <a:lnTo>
                  <a:pt x="1075655" y="1015403"/>
                </a:lnTo>
                <a:lnTo>
                  <a:pt x="1071848" y="1007171"/>
                </a:lnTo>
                <a:lnTo>
                  <a:pt x="1068676" y="998623"/>
                </a:lnTo>
                <a:lnTo>
                  <a:pt x="1065187" y="989758"/>
                </a:lnTo>
                <a:lnTo>
                  <a:pt x="1062649" y="980893"/>
                </a:lnTo>
                <a:lnTo>
                  <a:pt x="1059794" y="972028"/>
                </a:lnTo>
                <a:lnTo>
                  <a:pt x="1057891" y="977726"/>
                </a:lnTo>
                <a:lnTo>
                  <a:pt x="1055670" y="982476"/>
                </a:lnTo>
                <a:lnTo>
                  <a:pt x="1054719" y="984375"/>
                </a:lnTo>
                <a:lnTo>
                  <a:pt x="1053133" y="985325"/>
                </a:lnTo>
                <a:lnTo>
                  <a:pt x="1051864" y="986275"/>
                </a:lnTo>
                <a:lnTo>
                  <a:pt x="1050595" y="986591"/>
                </a:lnTo>
                <a:lnTo>
                  <a:pt x="1049326" y="986275"/>
                </a:lnTo>
                <a:lnTo>
                  <a:pt x="1047740" y="985325"/>
                </a:lnTo>
                <a:lnTo>
                  <a:pt x="1046471" y="983742"/>
                </a:lnTo>
                <a:lnTo>
                  <a:pt x="1045202" y="982159"/>
                </a:lnTo>
                <a:lnTo>
                  <a:pt x="1044250" y="979309"/>
                </a:lnTo>
                <a:lnTo>
                  <a:pt x="1042664" y="976460"/>
                </a:lnTo>
                <a:lnTo>
                  <a:pt x="1040761" y="969495"/>
                </a:lnTo>
                <a:lnTo>
                  <a:pt x="1038858" y="960946"/>
                </a:lnTo>
                <a:lnTo>
                  <a:pt x="1037589" y="951131"/>
                </a:lnTo>
                <a:lnTo>
                  <a:pt x="1036954" y="940367"/>
                </a:lnTo>
                <a:lnTo>
                  <a:pt x="1036637" y="928652"/>
                </a:lnTo>
                <a:lnTo>
                  <a:pt x="1036954" y="917254"/>
                </a:lnTo>
                <a:lnTo>
                  <a:pt x="1037589" y="906173"/>
                </a:lnTo>
                <a:lnTo>
                  <a:pt x="1038858" y="896358"/>
                </a:lnTo>
                <a:lnTo>
                  <a:pt x="1040761" y="888126"/>
                </a:lnTo>
                <a:lnTo>
                  <a:pt x="1042664" y="881161"/>
                </a:lnTo>
                <a:lnTo>
                  <a:pt x="1044250" y="877995"/>
                </a:lnTo>
                <a:lnTo>
                  <a:pt x="1045202" y="875779"/>
                </a:lnTo>
                <a:lnTo>
                  <a:pt x="1046471" y="873879"/>
                </a:lnTo>
                <a:lnTo>
                  <a:pt x="1047740" y="872613"/>
                </a:lnTo>
                <a:lnTo>
                  <a:pt x="1049326" y="871346"/>
                </a:lnTo>
                <a:lnTo>
                  <a:pt x="1050595" y="871346"/>
                </a:lnTo>
                <a:lnTo>
                  <a:pt x="1051546" y="871346"/>
                </a:lnTo>
                <a:lnTo>
                  <a:pt x="1052498" y="871663"/>
                </a:lnTo>
                <a:lnTo>
                  <a:pt x="1052815" y="864381"/>
                </a:lnTo>
                <a:lnTo>
                  <a:pt x="1053133" y="856782"/>
                </a:lnTo>
                <a:lnTo>
                  <a:pt x="1053767" y="850133"/>
                </a:lnTo>
                <a:lnTo>
                  <a:pt x="1055036" y="843801"/>
                </a:lnTo>
                <a:lnTo>
                  <a:pt x="1054719" y="835886"/>
                </a:lnTo>
                <a:lnTo>
                  <a:pt x="1054401" y="827971"/>
                </a:lnTo>
                <a:lnTo>
                  <a:pt x="1054401" y="820689"/>
                </a:lnTo>
                <a:lnTo>
                  <a:pt x="1054401" y="814040"/>
                </a:lnTo>
                <a:lnTo>
                  <a:pt x="1055036" y="807708"/>
                </a:lnTo>
                <a:lnTo>
                  <a:pt x="1055670" y="801692"/>
                </a:lnTo>
                <a:lnTo>
                  <a:pt x="1057256" y="796310"/>
                </a:lnTo>
                <a:lnTo>
                  <a:pt x="1058842" y="791244"/>
                </a:lnTo>
                <a:lnTo>
                  <a:pt x="1060746" y="786179"/>
                </a:lnTo>
                <a:lnTo>
                  <a:pt x="1062649" y="781746"/>
                </a:lnTo>
                <a:lnTo>
                  <a:pt x="1064870" y="777630"/>
                </a:lnTo>
                <a:lnTo>
                  <a:pt x="1067407" y="773831"/>
                </a:lnTo>
                <a:lnTo>
                  <a:pt x="1070262" y="770665"/>
                </a:lnTo>
                <a:lnTo>
                  <a:pt x="1073434" y="767499"/>
                </a:lnTo>
                <a:lnTo>
                  <a:pt x="1076924" y="764649"/>
                </a:lnTo>
                <a:lnTo>
                  <a:pt x="1080096" y="762433"/>
                </a:lnTo>
                <a:lnTo>
                  <a:pt x="1064235" y="762433"/>
                </a:lnTo>
                <a:lnTo>
                  <a:pt x="1052498" y="762750"/>
                </a:lnTo>
                <a:lnTo>
                  <a:pt x="1041713" y="763383"/>
                </a:lnTo>
                <a:lnTo>
                  <a:pt x="1049009" y="759583"/>
                </a:lnTo>
                <a:lnTo>
                  <a:pt x="1056622" y="754834"/>
                </a:lnTo>
                <a:lnTo>
                  <a:pt x="1063918" y="749452"/>
                </a:lnTo>
                <a:lnTo>
                  <a:pt x="1071531" y="743753"/>
                </a:lnTo>
                <a:lnTo>
                  <a:pt x="1085806" y="733305"/>
                </a:lnTo>
                <a:lnTo>
                  <a:pt x="1092150" y="728872"/>
                </a:lnTo>
                <a:lnTo>
                  <a:pt x="1098495" y="725073"/>
                </a:lnTo>
                <a:lnTo>
                  <a:pt x="1106742" y="720957"/>
                </a:lnTo>
                <a:lnTo>
                  <a:pt x="1114990" y="717158"/>
                </a:lnTo>
                <a:lnTo>
                  <a:pt x="1122920" y="713675"/>
                </a:lnTo>
                <a:lnTo>
                  <a:pt x="1130851" y="710193"/>
                </a:lnTo>
                <a:lnTo>
                  <a:pt x="1138781" y="707660"/>
                </a:lnTo>
                <a:lnTo>
                  <a:pt x="1146711" y="704494"/>
                </a:lnTo>
                <a:lnTo>
                  <a:pt x="1161938" y="700061"/>
                </a:lnTo>
                <a:lnTo>
                  <a:pt x="1176847" y="696262"/>
                </a:lnTo>
                <a:lnTo>
                  <a:pt x="1191439" y="693729"/>
                </a:lnTo>
                <a:lnTo>
                  <a:pt x="1205397" y="692146"/>
                </a:lnTo>
                <a:lnTo>
                  <a:pt x="1218720" y="691196"/>
                </a:lnTo>
                <a:lnTo>
                  <a:pt x="1231408" y="690563"/>
                </a:lnTo>
                <a:close/>
                <a:moveTo>
                  <a:pt x="1798422" y="585942"/>
                </a:moveTo>
                <a:lnTo>
                  <a:pt x="1795888" y="586577"/>
                </a:lnTo>
                <a:lnTo>
                  <a:pt x="1792720" y="586577"/>
                </a:lnTo>
                <a:lnTo>
                  <a:pt x="1789236" y="586577"/>
                </a:lnTo>
                <a:lnTo>
                  <a:pt x="1771814" y="728756"/>
                </a:lnTo>
                <a:lnTo>
                  <a:pt x="1786068" y="727804"/>
                </a:lnTo>
                <a:lnTo>
                  <a:pt x="1800322" y="727487"/>
                </a:lnTo>
                <a:lnTo>
                  <a:pt x="1808558" y="727804"/>
                </a:lnTo>
                <a:lnTo>
                  <a:pt x="1816477" y="728121"/>
                </a:lnTo>
                <a:lnTo>
                  <a:pt x="1798422" y="585942"/>
                </a:lnTo>
                <a:close/>
                <a:moveTo>
                  <a:pt x="2691328" y="534988"/>
                </a:moveTo>
                <a:lnTo>
                  <a:pt x="2700209" y="535623"/>
                </a:lnTo>
                <a:lnTo>
                  <a:pt x="2709091" y="535940"/>
                </a:lnTo>
                <a:lnTo>
                  <a:pt x="2718289" y="536893"/>
                </a:lnTo>
                <a:lnTo>
                  <a:pt x="2727170" y="538480"/>
                </a:lnTo>
                <a:lnTo>
                  <a:pt x="2736368" y="540385"/>
                </a:lnTo>
                <a:lnTo>
                  <a:pt x="2745249" y="542608"/>
                </a:lnTo>
                <a:lnTo>
                  <a:pt x="2753813" y="544830"/>
                </a:lnTo>
                <a:lnTo>
                  <a:pt x="2763011" y="548005"/>
                </a:lnTo>
                <a:lnTo>
                  <a:pt x="2771575" y="550863"/>
                </a:lnTo>
                <a:lnTo>
                  <a:pt x="2780139" y="554355"/>
                </a:lnTo>
                <a:lnTo>
                  <a:pt x="2789020" y="558165"/>
                </a:lnTo>
                <a:lnTo>
                  <a:pt x="2797267" y="561658"/>
                </a:lnTo>
                <a:lnTo>
                  <a:pt x="2812809" y="569595"/>
                </a:lnTo>
                <a:lnTo>
                  <a:pt x="2827716" y="577850"/>
                </a:lnTo>
                <a:lnTo>
                  <a:pt x="2841355" y="586105"/>
                </a:lnTo>
                <a:lnTo>
                  <a:pt x="2853408" y="594678"/>
                </a:lnTo>
                <a:lnTo>
                  <a:pt x="2864509" y="602933"/>
                </a:lnTo>
                <a:lnTo>
                  <a:pt x="2873073" y="609918"/>
                </a:lnTo>
                <a:lnTo>
                  <a:pt x="2879734" y="616585"/>
                </a:lnTo>
                <a:lnTo>
                  <a:pt x="2882271" y="619760"/>
                </a:lnTo>
                <a:lnTo>
                  <a:pt x="2884809" y="622300"/>
                </a:lnTo>
                <a:lnTo>
                  <a:pt x="2886077" y="624523"/>
                </a:lnTo>
                <a:lnTo>
                  <a:pt x="2887029" y="626428"/>
                </a:lnTo>
                <a:lnTo>
                  <a:pt x="2887346" y="630238"/>
                </a:lnTo>
                <a:lnTo>
                  <a:pt x="2887663" y="635635"/>
                </a:lnTo>
                <a:lnTo>
                  <a:pt x="2887663" y="650875"/>
                </a:lnTo>
                <a:lnTo>
                  <a:pt x="2887029" y="671513"/>
                </a:lnTo>
                <a:lnTo>
                  <a:pt x="2885443" y="697230"/>
                </a:lnTo>
                <a:lnTo>
                  <a:pt x="2883540" y="726123"/>
                </a:lnTo>
                <a:lnTo>
                  <a:pt x="2881320" y="758190"/>
                </a:lnTo>
                <a:lnTo>
                  <a:pt x="2875610" y="827723"/>
                </a:lnTo>
                <a:lnTo>
                  <a:pt x="2868950" y="899161"/>
                </a:lnTo>
                <a:lnTo>
                  <a:pt x="2861654" y="965518"/>
                </a:lnTo>
                <a:lnTo>
                  <a:pt x="2858483" y="995363"/>
                </a:lnTo>
                <a:lnTo>
                  <a:pt x="2854994" y="1021398"/>
                </a:lnTo>
                <a:lnTo>
                  <a:pt x="2852139" y="1042671"/>
                </a:lnTo>
                <a:lnTo>
                  <a:pt x="2848967" y="1059181"/>
                </a:lnTo>
                <a:lnTo>
                  <a:pt x="2838817" y="1062991"/>
                </a:lnTo>
                <a:lnTo>
                  <a:pt x="2828985" y="1066483"/>
                </a:lnTo>
                <a:lnTo>
                  <a:pt x="2820104" y="1069023"/>
                </a:lnTo>
                <a:lnTo>
                  <a:pt x="2810905" y="1070928"/>
                </a:lnTo>
                <a:lnTo>
                  <a:pt x="2803293" y="1072198"/>
                </a:lnTo>
                <a:lnTo>
                  <a:pt x="2795998" y="1072516"/>
                </a:lnTo>
                <a:lnTo>
                  <a:pt x="2792509" y="1072198"/>
                </a:lnTo>
                <a:lnTo>
                  <a:pt x="2789654" y="1071563"/>
                </a:lnTo>
                <a:lnTo>
                  <a:pt x="2786483" y="1070928"/>
                </a:lnTo>
                <a:lnTo>
                  <a:pt x="2784262" y="1070293"/>
                </a:lnTo>
                <a:lnTo>
                  <a:pt x="2785214" y="1057911"/>
                </a:lnTo>
                <a:lnTo>
                  <a:pt x="2786165" y="1039813"/>
                </a:lnTo>
                <a:lnTo>
                  <a:pt x="2787751" y="990918"/>
                </a:lnTo>
                <a:lnTo>
                  <a:pt x="2789337" y="930276"/>
                </a:lnTo>
                <a:lnTo>
                  <a:pt x="2790289" y="865188"/>
                </a:lnTo>
                <a:lnTo>
                  <a:pt x="2790606" y="803593"/>
                </a:lnTo>
                <a:lnTo>
                  <a:pt x="2790606" y="775653"/>
                </a:lnTo>
                <a:lnTo>
                  <a:pt x="2790289" y="751840"/>
                </a:lnTo>
                <a:lnTo>
                  <a:pt x="2789654" y="731838"/>
                </a:lnTo>
                <a:lnTo>
                  <a:pt x="2788386" y="717233"/>
                </a:lnTo>
                <a:lnTo>
                  <a:pt x="2788068" y="711835"/>
                </a:lnTo>
                <a:lnTo>
                  <a:pt x="2787434" y="708343"/>
                </a:lnTo>
                <a:lnTo>
                  <a:pt x="2786483" y="707073"/>
                </a:lnTo>
                <a:lnTo>
                  <a:pt x="2785848" y="706438"/>
                </a:lnTo>
                <a:lnTo>
                  <a:pt x="2785531" y="707073"/>
                </a:lnTo>
                <a:lnTo>
                  <a:pt x="2780773" y="713740"/>
                </a:lnTo>
                <a:lnTo>
                  <a:pt x="2775381" y="720725"/>
                </a:lnTo>
                <a:lnTo>
                  <a:pt x="2774113" y="722630"/>
                </a:lnTo>
                <a:lnTo>
                  <a:pt x="2757936" y="960756"/>
                </a:lnTo>
                <a:lnTo>
                  <a:pt x="2753813" y="1010921"/>
                </a:lnTo>
                <a:lnTo>
                  <a:pt x="2750324" y="1049338"/>
                </a:lnTo>
                <a:lnTo>
                  <a:pt x="2746835" y="1083946"/>
                </a:lnTo>
                <a:lnTo>
                  <a:pt x="2746518" y="1087438"/>
                </a:lnTo>
                <a:lnTo>
                  <a:pt x="2744932" y="1092836"/>
                </a:lnTo>
                <a:lnTo>
                  <a:pt x="2742712" y="1097916"/>
                </a:lnTo>
                <a:lnTo>
                  <a:pt x="2740491" y="1103631"/>
                </a:lnTo>
                <a:lnTo>
                  <a:pt x="2737637" y="1109028"/>
                </a:lnTo>
                <a:lnTo>
                  <a:pt x="2732245" y="1119506"/>
                </a:lnTo>
                <a:lnTo>
                  <a:pt x="2725267" y="1129666"/>
                </a:lnTo>
                <a:lnTo>
                  <a:pt x="2699258" y="1479233"/>
                </a:lnTo>
                <a:lnTo>
                  <a:pt x="2716386" y="1483361"/>
                </a:lnTo>
                <a:lnTo>
                  <a:pt x="2732879" y="1487488"/>
                </a:lnTo>
                <a:lnTo>
                  <a:pt x="2870853" y="1410971"/>
                </a:lnTo>
                <a:lnTo>
                  <a:pt x="2876879" y="1421766"/>
                </a:lnTo>
                <a:lnTo>
                  <a:pt x="2749055" y="1492886"/>
                </a:lnTo>
                <a:lnTo>
                  <a:pt x="2761743" y="1497013"/>
                </a:lnTo>
                <a:lnTo>
                  <a:pt x="2773795" y="1501776"/>
                </a:lnTo>
                <a:lnTo>
                  <a:pt x="2785214" y="1507173"/>
                </a:lnTo>
                <a:lnTo>
                  <a:pt x="2795998" y="1512253"/>
                </a:lnTo>
                <a:lnTo>
                  <a:pt x="2805831" y="1517968"/>
                </a:lnTo>
                <a:lnTo>
                  <a:pt x="2815029" y="1524001"/>
                </a:lnTo>
                <a:lnTo>
                  <a:pt x="2823910" y="1530033"/>
                </a:lnTo>
                <a:lnTo>
                  <a:pt x="2831839" y="1536383"/>
                </a:lnTo>
                <a:lnTo>
                  <a:pt x="2838500" y="1543051"/>
                </a:lnTo>
                <a:lnTo>
                  <a:pt x="2844844" y="1550036"/>
                </a:lnTo>
                <a:lnTo>
                  <a:pt x="2850236" y="1557021"/>
                </a:lnTo>
                <a:lnTo>
                  <a:pt x="2854359" y="1564323"/>
                </a:lnTo>
                <a:lnTo>
                  <a:pt x="2856262" y="1568133"/>
                </a:lnTo>
                <a:lnTo>
                  <a:pt x="2857848" y="1571626"/>
                </a:lnTo>
                <a:lnTo>
                  <a:pt x="2859117" y="1575436"/>
                </a:lnTo>
                <a:lnTo>
                  <a:pt x="2860386" y="1579246"/>
                </a:lnTo>
                <a:lnTo>
                  <a:pt x="2861337" y="1583056"/>
                </a:lnTo>
                <a:lnTo>
                  <a:pt x="2861654" y="1586866"/>
                </a:lnTo>
                <a:lnTo>
                  <a:pt x="2861972" y="1590993"/>
                </a:lnTo>
                <a:lnTo>
                  <a:pt x="2862606" y="1594803"/>
                </a:lnTo>
                <a:lnTo>
                  <a:pt x="2861972" y="1598931"/>
                </a:lnTo>
                <a:lnTo>
                  <a:pt x="2861654" y="1603058"/>
                </a:lnTo>
                <a:lnTo>
                  <a:pt x="2861020" y="1607186"/>
                </a:lnTo>
                <a:lnTo>
                  <a:pt x="2860386" y="1611313"/>
                </a:lnTo>
                <a:lnTo>
                  <a:pt x="2858800" y="1615123"/>
                </a:lnTo>
                <a:lnTo>
                  <a:pt x="2857214" y="1619251"/>
                </a:lnTo>
                <a:lnTo>
                  <a:pt x="2855628" y="1622743"/>
                </a:lnTo>
                <a:lnTo>
                  <a:pt x="2853408" y="1626553"/>
                </a:lnTo>
                <a:lnTo>
                  <a:pt x="2851187" y="1630681"/>
                </a:lnTo>
                <a:lnTo>
                  <a:pt x="2848967" y="1634491"/>
                </a:lnTo>
                <a:lnTo>
                  <a:pt x="2842941" y="1641793"/>
                </a:lnTo>
                <a:lnTo>
                  <a:pt x="2836597" y="1648778"/>
                </a:lnTo>
                <a:lnTo>
                  <a:pt x="2828668" y="1655763"/>
                </a:lnTo>
                <a:lnTo>
                  <a:pt x="2820421" y="1662431"/>
                </a:lnTo>
                <a:lnTo>
                  <a:pt x="2810905" y="1668781"/>
                </a:lnTo>
                <a:lnTo>
                  <a:pt x="2800756" y="1674813"/>
                </a:lnTo>
                <a:lnTo>
                  <a:pt x="2789972" y="1680528"/>
                </a:lnTo>
                <a:lnTo>
                  <a:pt x="2778236" y="1685926"/>
                </a:lnTo>
                <a:lnTo>
                  <a:pt x="2765866" y="1691006"/>
                </a:lnTo>
                <a:lnTo>
                  <a:pt x="2752861" y="1695768"/>
                </a:lnTo>
                <a:lnTo>
                  <a:pt x="2739223" y="1700213"/>
                </a:lnTo>
                <a:lnTo>
                  <a:pt x="2869267" y="1786891"/>
                </a:lnTo>
                <a:lnTo>
                  <a:pt x="2862606" y="1797051"/>
                </a:lnTo>
                <a:lnTo>
                  <a:pt x="2723998" y="1704341"/>
                </a:lnTo>
                <a:lnTo>
                  <a:pt x="2707822" y="1708151"/>
                </a:lnTo>
                <a:lnTo>
                  <a:pt x="2690694" y="1711961"/>
                </a:lnTo>
                <a:lnTo>
                  <a:pt x="2673566" y="1715136"/>
                </a:lnTo>
                <a:lnTo>
                  <a:pt x="2655487" y="1717358"/>
                </a:lnTo>
                <a:lnTo>
                  <a:pt x="2637091" y="1719581"/>
                </a:lnTo>
                <a:lnTo>
                  <a:pt x="2618060" y="1720533"/>
                </a:lnTo>
                <a:lnTo>
                  <a:pt x="2598712" y="1721803"/>
                </a:lnTo>
                <a:lnTo>
                  <a:pt x="2579046" y="1721803"/>
                </a:lnTo>
                <a:lnTo>
                  <a:pt x="2563822" y="1721803"/>
                </a:lnTo>
                <a:lnTo>
                  <a:pt x="2549549" y="1721486"/>
                </a:lnTo>
                <a:lnTo>
                  <a:pt x="2534958" y="1720533"/>
                </a:lnTo>
                <a:lnTo>
                  <a:pt x="2521002" y="1719581"/>
                </a:lnTo>
                <a:lnTo>
                  <a:pt x="2507046" y="1717993"/>
                </a:lnTo>
                <a:lnTo>
                  <a:pt x="2493725" y="1716088"/>
                </a:lnTo>
                <a:lnTo>
                  <a:pt x="2480403" y="1714183"/>
                </a:lnTo>
                <a:lnTo>
                  <a:pt x="2467399" y="1711961"/>
                </a:lnTo>
                <a:lnTo>
                  <a:pt x="2455029" y="1709738"/>
                </a:lnTo>
                <a:lnTo>
                  <a:pt x="2442659" y="1706881"/>
                </a:lnTo>
                <a:lnTo>
                  <a:pt x="2430923" y="1703706"/>
                </a:lnTo>
                <a:lnTo>
                  <a:pt x="2419187" y="1700213"/>
                </a:lnTo>
                <a:lnTo>
                  <a:pt x="2408086" y="1697038"/>
                </a:lnTo>
                <a:lnTo>
                  <a:pt x="2397619" y="1693228"/>
                </a:lnTo>
                <a:lnTo>
                  <a:pt x="2387469" y="1689418"/>
                </a:lnTo>
                <a:lnTo>
                  <a:pt x="2377637" y="1684973"/>
                </a:lnTo>
                <a:lnTo>
                  <a:pt x="2368121" y="1680846"/>
                </a:lnTo>
                <a:lnTo>
                  <a:pt x="2359240" y="1676401"/>
                </a:lnTo>
                <a:lnTo>
                  <a:pt x="2350994" y="1671321"/>
                </a:lnTo>
                <a:lnTo>
                  <a:pt x="2343064" y="1666558"/>
                </a:lnTo>
                <a:lnTo>
                  <a:pt x="2335769" y="1661161"/>
                </a:lnTo>
                <a:lnTo>
                  <a:pt x="2329108" y="1656081"/>
                </a:lnTo>
                <a:lnTo>
                  <a:pt x="2322764" y="1650366"/>
                </a:lnTo>
                <a:lnTo>
                  <a:pt x="2317055" y="1644651"/>
                </a:lnTo>
                <a:lnTo>
                  <a:pt x="2312298" y="1638936"/>
                </a:lnTo>
                <a:lnTo>
                  <a:pt x="2307857" y="1632903"/>
                </a:lnTo>
                <a:lnTo>
                  <a:pt x="2304051" y="1627188"/>
                </a:lnTo>
                <a:lnTo>
                  <a:pt x="2300879" y="1620521"/>
                </a:lnTo>
                <a:lnTo>
                  <a:pt x="2298659" y="1614171"/>
                </a:lnTo>
                <a:lnTo>
                  <a:pt x="2296756" y="1607821"/>
                </a:lnTo>
                <a:lnTo>
                  <a:pt x="2295804" y="1601471"/>
                </a:lnTo>
                <a:lnTo>
                  <a:pt x="2295170" y="1594803"/>
                </a:lnTo>
                <a:lnTo>
                  <a:pt x="2295170" y="1590676"/>
                </a:lnTo>
                <a:lnTo>
                  <a:pt x="2296121" y="1585913"/>
                </a:lnTo>
                <a:lnTo>
                  <a:pt x="2296756" y="1581468"/>
                </a:lnTo>
                <a:lnTo>
                  <a:pt x="2298024" y="1577341"/>
                </a:lnTo>
                <a:lnTo>
                  <a:pt x="2299293" y="1573213"/>
                </a:lnTo>
                <a:lnTo>
                  <a:pt x="2300879" y="1568768"/>
                </a:lnTo>
                <a:lnTo>
                  <a:pt x="2302782" y="1564641"/>
                </a:lnTo>
                <a:lnTo>
                  <a:pt x="2305320" y="1560831"/>
                </a:lnTo>
                <a:lnTo>
                  <a:pt x="2307857" y="1556703"/>
                </a:lnTo>
                <a:lnTo>
                  <a:pt x="2310712" y="1552576"/>
                </a:lnTo>
                <a:lnTo>
                  <a:pt x="2313566" y="1548766"/>
                </a:lnTo>
                <a:lnTo>
                  <a:pt x="2317372" y="1544956"/>
                </a:lnTo>
                <a:lnTo>
                  <a:pt x="2320861" y="1541146"/>
                </a:lnTo>
                <a:lnTo>
                  <a:pt x="2324985" y="1537653"/>
                </a:lnTo>
                <a:lnTo>
                  <a:pt x="2333549" y="1530351"/>
                </a:lnTo>
                <a:lnTo>
                  <a:pt x="2343064" y="1523366"/>
                </a:lnTo>
                <a:lnTo>
                  <a:pt x="2353848" y="1517016"/>
                </a:lnTo>
                <a:lnTo>
                  <a:pt x="2365267" y="1510348"/>
                </a:lnTo>
                <a:lnTo>
                  <a:pt x="2377637" y="1504316"/>
                </a:lnTo>
                <a:lnTo>
                  <a:pt x="2390641" y="1499236"/>
                </a:lnTo>
                <a:lnTo>
                  <a:pt x="2404597" y="1493838"/>
                </a:lnTo>
                <a:lnTo>
                  <a:pt x="2419187" y="1489393"/>
                </a:lnTo>
                <a:lnTo>
                  <a:pt x="2434729" y="1484948"/>
                </a:lnTo>
                <a:lnTo>
                  <a:pt x="2421090" y="1301751"/>
                </a:lnTo>
                <a:lnTo>
                  <a:pt x="2390958" y="1273493"/>
                </a:lnTo>
                <a:lnTo>
                  <a:pt x="2399205" y="1264603"/>
                </a:lnTo>
                <a:lnTo>
                  <a:pt x="2419505" y="1283653"/>
                </a:lnTo>
                <a:lnTo>
                  <a:pt x="2407769" y="1124268"/>
                </a:lnTo>
                <a:lnTo>
                  <a:pt x="2401742" y="1115378"/>
                </a:lnTo>
                <a:lnTo>
                  <a:pt x="2396350" y="1106171"/>
                </a:lnTo>
                <a:lnTo>
                  <a:pt x="2391910" y="1097281"/>
                </a:lnTo>
                <a:lnTo>
                  <a:pt x="2390007" y="1092201"/>
                </a:lnTo>
                <a:lnTo>
                  <a:pt x="2388104" y="1087756"/>
                </a:lnTo>
                <a:lnTo>
                  <a:pt x="2387787" y="1083946"/>
                </a:lnTo>
                <a:lnTo>
                  <a:pt x="2382712" y="1029971"/>
                </a:lnTo>
                <a:lnTo>
                  <a:pt x="2377320" y="970916"/>
                </a:lnTo>
                <a:lnTo>
                  <a:pt x="2371293" y="897573"/>
                </a:lnTo>
                <a:lnTo>
                  <a:pt x="2359240" y="716280"/>
                </a:lnTo>
                <a:lnTo>
                  <a:pt x="2354165" y="712153"/>
                </a:lnTo>
                <a:lnTo>
                  <a:pt x="2349090" y="707073"/>
                </a:lnTo>
                <a:lnTo>
                  <a:pt x="2348773" y="707073"/>
                </a:lnTo>
                <a:lnTo>
                  <a:pt x="2348773" y="707390"/>
                </a:lnTo>
                <a:lnTo>
                  <a:pt x="2347822" y="709295"/>
                </a:lnTo>
                <a:lnTo>
                  <a:pt x="2347505" y="713105"/>
                </a:lnTo>
                <a:lnTo>
                  <a:pt x="2347187" y="718503"/>
                </a:lnTo>
                <a:lnTo>
                  <a:pt x="2347187" y="733743"/>
                </a:lnTo>
                <a:lnTo>
                  <a:pt x="2347187" y="754063"/>
                </a:lnTo>
                <a:lnTo>
                  <a:pt x="2348773" y="806133"/>
                </a:lnTo>
                <a:lnTo>
                  <a:pt x="2350994" y="868363"/>
                </a:lnTo>
                <a:lnTo>
                  <a:pt x="2353848" y="932498"/>
                </a:lnTo>
                <a:lnTo>
                  <a:pt x="2357020" y="993141"/>
                </a:lnTo>
                <a:lnTo>
                  <a:pt x="2359875" y="1041718"/>
                </a:lnTo>
                <a:lnTo>
                  <a:pt x="2362095" y="1072198"/>
                </a:lnTo>
                <a:lnTo>
                  <a:pt x="2348139" y="1072516"/>
                </a:lnTo>
                <a:lnTo>
                  <a:pt x="2339258" y="1072198"/>
                </a:lnTo>
                <a:lnTo>
                  <a:pt x="2329108" y="1071246"/>
                </a:lnTo>
                <a:lnTo>
                  <a:pt x="2323716" y="1070611"/>
                </a:lnTo>
                <a:lnTo>
                  <a:pt x="2318641" y="1069658"/>
                </a:lnTo>
                <a:lnTo>
                  <a:pt x="2312932" y="1068706"/>
                </a:lnTo>
                <a:lnTo>
                  <a:pt x="2307223" y="1067118"/>
                </a:lnTo>
                <a:lnTo>
                  <a:pt x="2302148" y="1065213"/>
                </a:lnTo>
                <a:lnTo>
                  <a:pt x="2296438" y="1062991"/>
                </a:lnTo>
                <a:lnTo>
                  <a:pt x="2290729" y="1060451"/>
                </a:lnTo>
                <a:lnTo>
                  <a:pt x="2285654" y="1057276"/>
                </a:lnTo>
                <a:lnTo>
                  <a:pt x="2282800" y="1041718"/>
                </a:lnTo>
                <a:lnTo>
                  <a:pt x="2280262" y="1020446"/>
                </a:lnTo>
                <a:lnTo>
                  <a:pt x="2277408" y="995681"/>
                </a:lnTo>
                <a:lnTo>
                  <a:pt x="2274553" y="967423"/>
                </a:lnTo>
                <a:lnTo>
                  <a:pt x="2272016" y="936626"/>
                </a:lnTo>
                <a:lnTo>
                  <a:pt x="2269478" y="904241"/>
                </a:lnTo>
                <a:lnTo>
                  <a:pt x="2264403" y="836930"/>
                </a:lnTo>
                <a:lnTo>
                  <a:pt x="2260597" y="771525"/>
                </a:lnTo>
                <a:lnTo>
                  <a:pt x="2259328" y="741680"/>
                </a:lnTo>
                <a:lnTo>
                  <a:pt x="2258060" y="714058"/>
                </a:lnTo>
                <a:lnTo>
                  <a:pt x="2257425" y="689928"/>
                </a:lnTo>
                <a:lnTo>
                  <a:pt x="2257425" y="670560"/>
                </a:lnTo>
                <a:lnTo>
                  <a:pt x="2257425" y="655955"/>
                </a:lnTo>
                <a:lnTo>
                  <a:pt x="2257742" y="650875"/>
                </a:lnTo>
                <a:lnTo>
                  <a:pt x="2258377" y="647065"/>
                </a:lnTo>
                <a:lnTo>
                  <a:pt x="2259011" y="641033"/>
                </a:lnTo>
                <a:lnTo>
                  <a:pt x="2260280" y="635635"/>
                </a:lnTo>
                <a:lnTo>
                  <a:pt x="2262183" y="629920"/>
                </a:lnTo>
                <a:lnTo>
                  <a:pt x="2264403" y="624205"/>
                </a:lnTo>
                <a:lnTo>
                  <a:pt x="2267575" y="619125"/>
                </a:lnTo>
                <a:lnTo>
                  <a:pt x="2271381" y="614045"/>
                </a:lnTo>
                <a:lnTo>
                  <a:pt x="2275505" y="609283"/>
                </a:lnTo>
                <a:lnTo>
                  <a:pt x="2279945" y="604203"/>
                </a:lnTo>
                <a:lnTo>
                  <a:pt x="2284703" y="599758"/>
                </a:lnTo>
                <a:lnTo>
                  <a:pt x="2290412" y="595313"/>
                </a:lnTo>
                <a:lnTo>
                  <a:pt x="2296121" y="591185"/>
                </a:lnTo>
                <a:lnTo>
                  <a:pt x="2302465" y="587058"/>
                </a:lnTo>
                <a:lnTo>
                  <a:pt x="2309126" y="583248"/>
                </a:lnTo>
                <a:lnTo>
                  <a:pt x="2316104" y="579438"/>
                </a:lnTo>
                <a:lnTo>
                  <a:pt x="2323399" y="575628"/>
                </a:lnTo>
                <a:lnTo>
                  <a:pt x="2331011" y="572453"/>
                </a:lnTo>
                <a:lnTo>
                  <a:pt x="2338941" y="568960"/>
                </a:lnTo>
                <a:lnTo>
                  <a:pt x="2347187" y="566103"/>
                </a:lnTo>
                <a:lnTo>
                  <a:pt x="2363681" y="560070"/>
                </a:lnTo>
                <a:lnTo>
                  <a:pt x="2381443" y="554673"/>
                </a:lnTo>
                <a:lnTo>
                  <a:pt x="2399205" y="550228"/>
                </a:lnTo>
                <a:lnTo>
                  <a:pt x="2417284" y="546100"/>
                </a:lnTo>
                <a:lnTo>
                  <a:pt x="2435681" y="542290"/>
                </a:lnTo>
                <a:lnTo>
                  <a:pt x="2453760" y="539115"/>
                </a:lnTo>
                <a:lnTo>
                  <a:pt x="2471522" y="536575"/>
                </a:lnTo>
                <a:lnTo>
                  <a:pt x="2475646" y="536258"/>
                </a:lnTo>
                <a:lnTo>
                  <a:pt x="2479769" y="536258"/>
                </a:lnTo>
                <a:lnTo>
                  <a:pt x="2537813" y="750888"/>
                </a:lnTo>
                <a:lnTo>
                  <a:pt x="2539082" y="742315"/>
                </a:lnTo>
                <a:lnTo>
                  <a:pt x="2559064" y="595313"/>
                </a:lnTo>
                <a:lnTo>
                  <a:pt x="2553355" y="580708"/>
                </a:lnTo>
                <a:lnTo>
                  <a:pt x="2564773" y="561340"/>
                </a:lnTo>
                <a:lnTo>
                  <a:pt x="2590148" y="561340"/>
                </a:lnTo>
                <a:lnTo>
                  <a:pt x="2600615" y="580708"/>
                </a:lnTo>
                <a:lnTo>
                  <a:pt x="2595857" y="597853"/>
                </a:lnTo>
                <a:lnTo>
                  <a:pt x="2613619" y="753110"/>
                </a:lnTo>
                <a:lnTo>
                  <a:pt x="2661196" y="542925"/>
                </a:lnTo>
                <a:lnTo>
                  <a:pt x="2666271" y="540703"/>
                </a:lnTo>
                <a:lnTo>
                  <a:pt x="2670712" y="538480"/>
                </a:lnTo>
                <a:lnTo>
                  <a:pt x="2673249" y="536893"/>
                </a:lnTo>
                <a:lnTo>
                  <a:pt x="2673566" y="536575"/>
                </a:lnTo>
                <a:lnTo>
                  <a:pt x="2682130" y="535623"/>
                </a:lnTo>
                <a:lnTo>
                  <a:pt x="2691328" y="534988"/>
                </a:lnTo>
                <a:close/>
                <a:moveTo>
                  <a:pt x="1954213" y="512763"/>
                </a:moveTo>
                <a:lnTo>
                  <a:pt x="1953574" y="518429"/>
                </a:lnTo>
                <a:lnTo>
                  <a:pt x="1952294" y="524094"/>
                </a:lnTo>
                <a:lnTo>
                  <a:pt x="1951015" y="530705"/>
                </a:lnTo>
                <a:lnTo>
                  <a:pt x="1948775" y="537629"/>
                </a:lnTo>
                <a:lnTo>
                  <a:pt x="1947176" y="540462"/>
                </a:lnTo>
                <a:lnTo>
                  <a:pt x="1945577" y="542981"/>
                </a:lnTo>
                <a:lnTo>
                  <a:pt x="1943657" y="545813"/>
                </a:lnTo>
                <a:lnTo>
                  <a:pt x="1941418" y="547387"/>
                </a:lnTo>
                <a:lnTo>
                  <a:pt x="1939179" y="548961"/>
                </a:lnTo>
                <a:lnTo>
                  <a:pt x="1936620" y="549276"/>
                </a:lnTo>
                <a:lnTo>
                  <a:pt x="1933421" y="549276"/>
                </a:lnTo>
                <a:lnTo>
                  <a:pt x="1930863" y="548961"/>
                </a:lnTo>
                <a:lnTo>
                  <a:pt x="1928943" y="548332"/>
                </a:lnTo>
                <a:lnTo>
                  <a:pt x="1927024" y="547073"/>
                </a:lnTo>
                <a:lnTo>
                  <a:pt x="1925745" y="545184"/>
                </a:lnTo>
                <a:lnTo>
                  <a:pt x="1925105" y="543295"/>
                </a:lnTo>
                <a:lnTo>
                  <a:pt x="1924785" y="541092"/>
                </a:lnTo>
                <a:lnTo>
                  <a:pt x="1924785" y="538574"/>
                </a:lnTo>
                <a:lnTo>
                  <a:pt x="1924465" y="536056"/>
                </a:lnTo>
                <a:lnTo>
                  <a:pt x="1924145" y="534482"/>
                </a:lnTo>
                <a:lnTo>
                  <a:pt x="1923186" y="533223"/>
                </a:lnTo>
                <a:lnTo>
                  <a:pt x="1922546" y="532908"/>
                </a:lnTo>
                <a:lnTo>
                  <a:pt x="1921266" y="532908"/>
                </a:lnTo>
                <a:lnTo>
                  <a:pt x="1920627" y="533852"/>
                </a:lnTo>
                <a:lnTo>
                  <a:pt x="1920307" y="534797"/>
                </a:lnTo>
                <a:lnTo>
                  <a:pt x="1920307" y="536685"/>
                </a:lnTo>
                <a:lnTo>
                  <a:pt x="1919987" y="538889"/>
                </a:lnTo>
                <a:lnTo>
                  <a:pt x="1918707" y="541721"/>
                </a:lnTo>
                <a:lnTo>
                  <a:pt x="1917108" y="544240"/>
                </a:lnTo>
                <a:lnTo>
                  <a:pt x="1915189" y="546443"/>
                </a:lnTo>
                <a:lnTo>
                  <a:pt x="1913909" y="548017"/>
                </a:lnTo>
                <a:lnTo>
                  <a:pt x="1912950" y="548332"/>
                </a:lnTo>
                <a:lnTo>
                  <a:pt x="1912310" y="548332"/>
                </a:lnTo>
                <a:lnTo>
                  <a:pt x="1911990" y="548332"/>
                </a:lnTo>
                <a:lnTo>
                  <a:pt x="1911350" y="547387"/>
                </a:lnTo>
                <a:lnTo>
                  <a:pt x="1911350" y="546443"/>
                </a:lnTo>
                <a:lnTo>
                  <a:pt x="1911350" y="544554"/>
                </a:lnTo>
                <a:lnTo>
                  <a:pt x="1912630" y="536370"/>
                </a:lnTo>
                <a:lnTo>
                  <a:pt x="1913269" y="532278"/>
                </a:lnTo>
                <a:lnTo>
                  <a:pt x="1914229" y="528186"/>
                </a:lnTo>
                <a:lnTo>
                  <a:pt x="1915189" y="524409"/>
                </a:lnTo>
                <a:lnTo>
                  <a:pt x="1916788" y="521891"/>
                </a:lnTo>
                <a:lnTo>
                  <a:pt x="1917428" y="520632"/>
                </a:lnTo>
                <a:lnTo>
                  <a:pt x="1918387" y="520003"/>
                </a:lnTo>
                <a:lnTo>
                  <a:pt x="1919347" y="519058"/>
                </a:lnTo>
                <a:lnTo>
                  <a:pt x="1920627" y="518743"/>
                </a:lnTo>
                <a:lnTo>
                  <a:pt x="1954213" y="512763"/>
                </a:lnTo>
                <a:close/>
                <a:moveTo>
                  <a:pt x="1636712" y="512763"/>
                </a:moveTo>
                <a:lnTo>
                  <a:pt x="1670299" y="519003"/>
                </a:lnTo>
                <a:lnTo>
                  <a:pt x="1671578" y="519332"/>
                </a:lnTo>
                <a:lnTo>
                  <a:pt x="1672218" y="519660"/>
                </a:lnTo>
                <a:lnTo>
                  <a:pt x="1673498" y="520974"/>
                </a:lnTo>
                <a:lnTo>
                  <a:pt x="1674137" y="521959"/>
                </a:lnTo>
                <a:lnTo>
                  <a:pt x="1675737" y="524587"/>
                </a:lnTo>
                <a:lnTo>
                  <a:pt x="1676696" y="528528"/>
                </a:lnTo>
                <a:lnTo>
                  <a:pt x="1677656" y="532470"/>
                </a:lnTo>
                <a:lnTo>
                  <a:pt x="1678296" y="537068"/>
                </a:lnTo>
                <a:lnTo>
                  <a:pt x="1679575" y="545608"/>
                </a:lnTo>
                <a:lnTo>
                  <a:pt x="1679575" y="547578"/>
                </a:lnTo>
                <a:lnTo>
                  <a:pt x="1679575" y="548892"/>
                </a:lnTo>
                <a:lnTo>
                  <a:pt x="1679255" y="549549"/>
                </a:lnTo>
                <a:lnTo>
                  <a:pt x="1678616" y="549549"/>
                </a:lnTo>
                <a:lnTo>
                  <a:pt x="1677976" y="549549"/>
                </a:lnTo>
                <a:lnTo>
                  <a:pt x="1677336" y="549221"/>
                </a:lnTo>
                <a:lnTo>
                  <a:pt x="1675737" y="547578"/>
                </a:lnTo>
                <a:lnTo>
                  <a:pt x="1673818" y="545279"/>
                </a:lnTo>
                <a:lnTo>
                  <a:pt x="1672218" y="542323"/>
                </a:lnTo>
                <a:lnTo>
                  <a:pt x="1671259" y="539367"/>
                </a:lnTo>
                <a:lnTo>
                  <a:pt x="1670939" y="537725"/>
                </a:lnTo>
                <a:lnTo>
                  <a:pt x="1670939" y="535754"/>
                </a:lnTo>
                <a:lnTo>
                  <a:pt x="1670299" y="534440"/>
                </a:lnTo>
                <a:lnTo>
                  <a:pt x="1669659" y="533784"/>
                </a:lnTo>
                <a:lnTo>
                  <a:pt x="1668380" y="533784"/>
                </a:lnTo>
                <a:lnTo>
                  <a:pt x="1667740" y="534112"/>
                </a:lnTo>
                <a:lnTo>
                  <a:pt x="1667100" y="535097"/>
                </a:lnTo>
                <a:lnTo>
                  <a:pt x="1666780" y="536740"/>
                </a:lnTo>
                <a:lnTo>
                  <a:pt x="1666141" y="539367"/>
                </a:lnTo>
                <a:lnTo>
                  <a:pt x="1666141" y="542323"/>
                </a:lnTo>
                <a:lnTo>
                  <a:pt x="1665821" y="544622"/>
                </a:lnTo>
                <a:lnTo>
                  <a:pt x="1665181" y="546593"/>
                </a:lnTo>
                <a:lnTo>
                  <a:pt x="1663901" y="548564"/>
                </a:lnTo>
                <a:lnTo>
                  <a:pt x="1661982" y="549549"/>
                </a:lnTo>
                <a:lnTo>
                  <a:pt x="1660063" y="550534"/>
                </a:lnTo>
                <a:lnTo>
                  <a:pt x="1657504" y="550863"/>
                </a:lnTo>
                <a:lnTo>
                  <a:pt x="1654625" y="550863"/>
                </a:lnTo>
                <a:lnTo>
                  <a:pt x="1651746" y="549878"/>
                </a:lnTo>
                <a:lnTo>
                  <a:pt x="1649507" y="548892"/>
                </a:lnTo>
                <a:lnTo>
                  <a:pt x="1647268" y="546921"/>
                </a:lnTo>
                <a:lnTo>
                  <a:pt x="1645349" y="544294"/>
                </a:lnTo>
                <a:lnTo>
                  <a:pt x="1643749" y="541338"/>
                </a:lnTo>
                <a:lnTo>
                  <a:pt x="1642470" y="538053"/>
                </a:lnTo>
                <a:lnTo>
                  <a:pt x="1640231" y="531484"/>
                </a:lnTo>
                <a:lnTo>
                  <a:pt x="1638631" y="524259"/>
                </a:lnTo>
                <a:lnTo>
                  <a:pt x="1637352" y="518018"/>
                </a:lnTo>
                <a:lnTo>
                  <a:pt x="1636712" y="512763"/>
                </a:lnTo>
                <a:close/>
                <a:moveTo>
                  <a:pt x="358458" y="427038"/>
                </a:moveTo>
                <a:lnTo>
                  <a:pt x="365125" y="427038"/>
                </a:lnTo>
                <a:lnTo>
                  <a:pt x="371475" y="427356"/>
                </a:lnTo>
                <a:lnTo>
                  <a:pt x="377825" y="427992"/>
                </a:lnTo>
                <a:lnTo>
                  <a:pt x="384493" y="429263"/>
                </a:lnTo>
                <a:lnTo>
                  <a:pt x="390843" y="430853"/>
                </a:lnTo>
                <a:lnTo>
                  <a:pt x="397193" y="432125"/>
                </a:lnTo>
                <a:lnTo>
                  <a:pt x="403860" y="434033"/>
                </a:lnTo>
                <a:lnTo>
                  <a:pt x="410210" y="435940"/>
                </a:lnTo>
                <a:lnTo>
                  <a:pt x="422593" y="441027"/>
                </a:lnTo>
                <a:lnTo>
                  <a:pt x="434658" y="446114"/>
                </a:lnTo>
                <a:lnTo>
                  <a:pt x="445770" y="451837"/>
                </a:lnTo>
                <a:lnTo>
                  <a:pt x="456883" y="457878"/>
                </a:lnTo>
                <a:lnTo>
                  <a:pt x="466408" y="463919"/>
                </a:lnTo>
                <a:lnTo>
                  <a:pt x="475298" y="469960"/>
                </a:lnTo>
                <a:lnTo>
                  <a:pt x="482918" y="475365"/>
                </a:lnTo>
                <a:lnTo>
                  <a:pt x="489585" y="480770"/>
                </a:lnTo>
                <a:lnTo>
                  <a:pt x="494348" y="485539"/>
                </a:lnTo>
                <a:lnTo>
                  <a:pt x="497840" y="489355"/>
                </a:lnTo>
                <a:lnTo>
                  <a:pt x="498475" y="491262"/>
                </a:lnTo>
                <a:lnTo>
                  <a:pt x="499110" y="492534"/>
                </a:lnTo>
                <a:lnTo>
                  <a:pt x="499745" y="495396"/>
                </a:lnTo>
                <a:lnTo>
                  <a:pt x="499745" y="499211"/>
                </a:lnTo>
                <a:lnTo>
                  <a:pt x="499745" y="510021"/>
                </a:lnTo>
                <a:lnTo>
                  <a:pt x="499110" y="525282"/>
                </a:lnTo>
                <a:lnTo>
                  <a:pt x="498158" y="543405"/>
                </a:lnTo>
                <a:lnTo>
                  <a:pt x="494983" y="587281"/>
                </a:lnTo>
                <a:lnTo>
                  <a:pt x="490855" y="637198"/>
                </a:lnTo>
                <a:lnTo>
                  <a:pt x="486093" y="688705"/>
                </a:lnTo>
                <a:lnTo>
                  <a:pt x="481013" y="736397"/>
                </a:lnTo>
                <a:lnTo>
                  <a:pt x="476250" y="776457"/>
                </a:lnTo>
                <a:lnTo>
                  <a:pt x="474028" y="792037"/>
                </a:lnTo>
                <a:lnTo>
                  <a:pt x="472123" y="803800"/>
                </a:lnTo>
                <a:lnTo>
                  <a:pt x="464503" y="806344"/>
                </a:lnTo>
                <a:lnTo>
                  <a:pt x="457835" y="808888"/>
                </a:lnTo>
                <a:lnTo>
                  <a:pt x="451168" y="810477"/>
                </a:lnTo>
                <a:lnTo>
                  <a:pt x="444818" y="812067"/>
                </a:lnTo>
                <a:lnTo>
                  <a:pt x="439103" y="813021"/>
                </a:lnTo>
                <a:lnTo>
                  <a:pt x="433705" y="813339"/>
                </a:lnTo>
                <a:lnTo>
                  <a:pt x="429260" y="813021"/>
                </a:lnTo>
                <a:lnTo>
                  <a:pt x="425450" y="811749"/>
                </a:lnTo>
                <a:lnTo>
                  <a:pt x="425768" y="802847"/>
                </a:lnTo>
                <a:lnTo>
                  <a:pt x="426720" y="789811"/>
                </a:lnTo>
                <a:lnTo>
                  <a:pt x="428308" y="754519"/>
                </a:lnTo>
                <a:lnTo>
                  <a:pt x="429260" y="710961"/>
                </a:lnTo>
                <a:lnTo>
                  <a:pt x="429895" y="664541"/>
                </a:lnTo>
                <a:lnTo>
                  <a:pt x="429895" y="619711"/>
                </a:lnTo>
                <a:lnTo>
                  <a:pt x="429578" y="582512"/>
                </a:lnTo>
                <a:lnTo>
                  <a:pt x="429260" y="568205"/>
                </a:lnTo>
                <a:lnTo>
                  <a:pt x="428625" y="557712"/>
                </a:lnTo>
                <a:lnTo>
                  <a:pt x="428308" y="554215"/>
                </a:lnTo>
                <a:lnTo>
                  <a:pt x="427673" y="551672"/>
                </a:lnTo>
                <a:lnTo>
                  <a:pt x="427038" y="550400"/>
                </a:lnTo>
                <a:lnTo>
                  <a:pt x="426720" y="550400"/>
                </a:lnTo>
                <a:lnTo>
                  <a:pt x="426403" y="550400"/>
                </a:lnTo>
                <a:lnTo>
                  <a:pt x="422910" y="555487"/>
                </a:lnTo>
                <a:lnTo>
                  <a:pt x="419100" y="560256"/>
                </a:lnTo>
                <a:lnTo>
                  <a:pt x="418465" y="561846"/>
                </a:lnTo>
                <a:lnTo>
                  <a:pt x="406718" y="733217"/>
                </a:lnTo>
                <a:lnTo>
                  <a:pt x="401003" y="796806"/>
                </a:lnTo>
                <a:lnTo>
                  <a:pt x="398463" y="821605"/>
                </a:lnTo>
                <a:lnTo>
                  <a:pt x="398463" y="823831"/>
                </a:lnTo>
                <a:lnTo>
                  <a:pt x="395288" y="831779"/>
                </a:lnTo>
                <a:lnTo>
                  <a:pt x="392113" y="839728"/>
                </a:lnTo>
                <a:lnTo>
                  <a:pt x="387985" y="847041"/>
                </a:lnTo>
                <a:lnTo>
                  <a:pt x="382905" y="854353"/>
                </a:lnTo>
                <a:lnTo>
                  <a:pt x="365443" y="1090267"/>
                </a:lnTo>
                <a:lnTo>
                  <a:pt x="378778" y="1093447"/>
                </a:lnTo>
                <a:lnTo>
                  <a:pt x="391160" y="1096944"/>
                </a:lnTo>
                <a:lnTo>
                  <a:pt x="403860" y="1100441"/>
                </a:lnTo>
                <a:lnTo>
                  <a:pt x="414973" y="1104575"/>
                </a:lnTo>
                <a:lnTo>
                  <a:pt x="425450" y="1109344"/>
                </a:lnTo>
                <a:lnTo>
                  <a:pt x="435293" y="1114113"/>
                </a:lnTo>
                <a:lnTo>
                  <a:pt x="444818" y="1119518"/>
                </a:lnTo>
                <a:lnTo>
                  <a:pt x="453073" y="1124923"/>
                </a:lnTo>
                <a:lnTo>
                  <a:pt x="450215" y="1114749"/>
                </a:lnTo>
                <a:lnTo>
                  <a:pt x="538480" y="1093447"/>
                </a:lnTo>
                <a:lnTo>
                  <a:pt x="541338" y="1105211"/>
                </a:lnTo>
                <a:lnTo>
                  <a:pt x="454343" y="1126513"/>
                </a:lnTo>
                <a:lnTo>
                  <a:pt x="461645" y="1132236"/>
                </a:lnTo>
                <a:lnTo>
                  <a:pt x="467678" y="1137959"/>
                </a:lnTo>
                <a:lnTo>
                  <a:pt x="472758" y="1144000"/>
                </a:lnTo>
                <a:lnTo>
                  <a:pt x="476885" y="1150358"/>
                </a:lnTo>
                <a:lnTo>
                  <a:pt x="478790" y="1153538"/>
                </a:lnTo>
                <a:lnTo>
                  <a:pt x="480378" y="1156717"/>
                </a:lnTo>
                <a:lnTo>
                  <a:pt x="481965" y="1159897"/>
                </a:lnTo>
                <a:lnTo>
                  <a:pt x="482918" y="1163394"/>
                </a:lnTo>
                <a:lnTo>
                  <a:pt x="483870" y="1166891"/>
                </a:lnTo>
                <a:lnTo>
                  <a:pt x="484505" y="1170707"/>
                </a:lnTo>
                <a:lnTo>
                  <a:pt x="484823" y="1173886"/>
                </a:lnTo>
                <a:lnTo>
                  <a:pt x="484823" y="1177384"/>
                </a:lnTo>
                <a:lnTo>
                  <a:pt x="484823" y="1182789"/>
                </a:lnTo>
                <a:lnTo>
                  <a:pt x="484188" y="1187558"/>
                </a:lnTo>
                <a:lnTo>
                  <a:pt x="482600" y="1192327"/>
                </a:lnTo>
                <a:lnTo>
                  <a:pt x="480695" y="1197414"/>
                </a:lnTo>
                <a:lnTo>
                  <a:pt x="478790" y="1201865"/>
                </a:lnTo>
                <a:lnTo>
                  <a:pt x="475933" y="1206634"/>
                </a:lnTo>
                <a:lnTo>
                  <a:pt x="472758" y="1211404"/>
                </a:lnTo>
                <a:lnTo>
                  <a:pt x="469265" y="1215537"/>
                </a:lnTo>
                <a:lnTo>
                  <a:pt x="465138" y="1219988"/>
                </a:lnTo>
                <a:lnTo>
                  <a:pt x="460375" y="1224121"/>
                </a:lnTo>
                <a:lnTo>
                  <a:pt x="455613" y="1227937"/>
                </a:lnTo>
                <a:lnTo>
                  <a:pt x="450215" y="1232070"/>
                </a:lnTo>
                <a:lnTo>
                  <a:pt x="444818" y="1235249"/>
                </a:lnTo>
                <a:lnTo>
                  <a:pt x="438785" y="1239065"/>
                </a:lnTo>
                <a:lnTo>
                  <a:pt x="432435" y="1242562"/>
                </a:lnTo>
                <a:lnTo>
                  <a:pt x="425450" y="1245741"/>
                </a:lnTo>
                <a:lnTo>
                  <a:pt x="418465" y="1248921"/>
                </a:lnTo>
                <a:lnTo>
                  <a:pt x="410845" y="1251782"/>
                </a:lnTo>
                <a:lnTo>
                  <a:pt x="402908" y="1254644"/>
                </a:lnTo>
                <a:lnTo>
                  <a:pt x="394970" y="1257187"/>
                </a:lnTo>
                <a:lnTo>
                  <a:pt x="386398" y="1259731"/>
                </a:lnTo>
                <a:lnTo>
                  <a:pt x="377825" y="1261956"/>
                </a:lnTo>
                <a:lnTo>
                  <a:pt x="368618" y="1263864"/>
                </a:lnTo>
                <a:lnTo>
                  <a:pt x="359410" y="1265772"/>
                </a:lnTo>
                <a:lnTo>
                  <a:pt x="349885" y="1267679"/>
                </a:lnTo>
                <a:lnTo>
                  <a:pt x="340043" y="1269269"/>
                </a:lnTo>
                <a:lnTo>
                  <a:pt x="329883" y="1270223"/>
                </a:lnTo>
                <a:lnTo>
                  <a:pt x="319723" y="1271495"/>
                </a:lnTo>
                <a:lnTo>
                  <a:pt x="309245" y="1272131"/>
                </a:lnTo>
                <a:lnTo>
                  <a:pt x="298768" y="1272767"/>
                </a:lnTo>
                <a:lnTo>
                  <a:pt x="287973" y="1273085"/>
                </a:lnTo>
                <a:lnTo>
                  <a:pt x="276860" y="1273402"/>
                </a:lnTo>
                <a:lnTo>
                  <a:pt x="273685" y="1273085"/>
                </a:lnTo>
                <a:lnTo>
                  <a:pt x="313055" y="1331268"/>
                </a:lnTo>
                <a:lnTo>
                  <a:pt x="302895" y="1338263"/>
                </a:lnTo>
                <a:lnTo>
                  <a:pt x="259080" y="1273085"/>
                </a:lnTo>
                <a:lnTo>
                  <a:pt x="244157" y="1272131"/>
                </a:lnTo>
                <a:lnTo>
                  <a:pt x="230505" y="1271177"/>
                </a:lnTo>
                <a:lnTo>
                  <a:pt x="216852" y="1269587"/>
                </a:lnTo>
                <a:lnTo>
                  <a:pt x="203835" y="1267362"/>
                </a:lnTo>
                <a:lnTo>
                  <a:pt x="190817" y="1265136"/>
                </a:lnTo>
                <a:lnTo>
                  <a:pt x="178435" y="1262592"/>
                </a:lnTo>
                <a:lnTo>
                  <a:pt x="166687" y="1259413"/>
                </a:lnTo>
                <a:lnTo>
                  <a:pt x="155575" y="1255916"/>
                </a:lnTo>
                <a:lnTo>
                  <a:pt x="144780" y="1252736"/>
                </a:lnTo>
                <a:lnTo>
                  <a:pt x="134937" y="1248603"/>
                </a:lnTo>
                <a:lnTo>
                  <a:pt x="125095" y="1244470"/>
                </a:lnTo>
                <a:lnTo>
                  <a:pt x="116522" y="1239383"/>
                </a:lnTo>
                <a:lnTo>
                  <a:pt x="108267" y="1234931"/>
                </a:lnTo>
                <a:lnTo>
                  <a:pt x="100647" y="1229844"/>
                </a:lnTo>
                <a:lnTo>
                  <a:pt x="93980" y="1224439"/>
                </a:lnTo>
                <a:lnTo>
                  <a:pt x="87947" y="1218716"/>
                </a:lnTo>
                <a:lnTo>
                  <a:pt x="2857" y="1238747"/>
                </a:lnTo>
                <a:lnTo>
                  <a:pt x="0" y="1226983"/>
                </a:lnTo>
                <a:lnTo>
                  <a:pt x="79375" y="1208224"/>
                </a:lnTo>
                <a:lnTo>
                  <a:pt x="76835" y="1204727"/>
                </a:lnTo>
                <a:lnTo>
                  <a:pt x="74612" y="1201229"/>
                </a:lnTo>
                <a:lnTo>
                  <a:pt x="72707" y="1197414"/>
                </a:lnTo>
                <a:lnTo>
                  <a:pt x="71437" y="1193599"/>
                </a:lnTo>
                <a:lnTo>
                  <a:pt x="70167" y="1189465"/>
                </a:lnTo>
                <a:lnTo>
                  <a:pt x="69532" y="1185650"/>
                </a:lnTo>
                <a:lnTo>
                  <a:pt x="69215" y="1181517"/>
                </a:lnTo>
                <a:lnTo>
                  <a:pt x="68580" y="1177384"/>
                </a:lnTo>
                <a:lnTo>
                  <a:pt x="69215" y="1171661"/>
                </a:lnTo>
                <a:lnTo>
                  <a:pt x="70167" y="1166574"/>
                </a:lnTo>
                <a:lnTo>
                  <a:pt x="71755" y="1161169"/>
                </a:lnTo>
                <a:lnTo>
                  <a:pt x="73977" y="1155763"/>
                </a:lnTo>
                <a:lnTo>
                  <a:pt x="76517" y="1150676"/>
                </a:lnTo>
                <a:lnTo>
                  <a:pt x="80010" y="1145589"/>
                </a:lnTo>
                <a:lnTo>
                  <a:pt x="83820" y="1140820"/>
                </a:lnTo>
                <a:lnTo>
                  <a:pt x="88265" y="1136051"/>
                </a:lnTo>
                <a:lnTo>
                  <a:pt x="93027" y="1131282"/>
                </a:lnTo>
                <a:lnTo>
                  <a:pt x="98425" y="1126831"/>
                </a:lnTo>
                <a:lnTo>
                  <a:pt x="104457" y="1122697"/>
                </a:lnTo>
                <a:lnTo>
                  <a:pt x="110807" y="1118564"/>
                </a:lnTo>
                <a:lnTo>
                  <a:pt x="117475" y="1114431"/>
                </a:lnTo>
                <a:lnTo>
                  <a:pt x="124777" y="1111251"/>
                </a:lnTo>
                <a:lnTo>
                  <a:pt x="132715" y="1107436"/>
                </a:lnTo>
                <a:lnTo>
                  <a:pt x="140652" y="1103939"/>
                </a:lnTo>
                <a:lnTo>
                  <a:pt x="89852" y="1023817"/>
                </a:lnTo>
                <a:lnTo>
                  <a:pt x="100012" y="1017458"/>
                </a:lnTo>
                <a:lnTo>
                  <a:pt x="152400" y="1099805"/>
                </a:lnTo>
                <a:lnTo>
                  <a:pt x="162242" y="1096944"/>
                </a:lnTo>
                <a:lnTo>
                  <a:pt x="172720" y="1093765"/>
                </a:lnTo>
                <a:lnTo>
                  <a:pt x="154940" y="850538"/>
                </a:lnTo>
                <a:lnTo>
                  <a:pt x="150812" y="844179"/>
                </a:lnTo>
                <a:lnTo>
                  <a:pt x="146367" y="837820"/>
                </a:lnTo>
                <a:lnTo>
                  <a:pt x="143510" y="830826"/>
                </a:lnTo>
                <a:lnTo>
                  <a:pt x="140652" y="824149"/>
                </a:lnTo>
                <a:lnTo>
                  <a:pt x="140652" y="821605"/>
                </a:lnTo>
                <a:lnTo>
                  <a:pt x="136842" y="782816"/>
                </a:lnTo>
                <a:lnTo>
                  <a:pt x="133032" y="740212"/>
                </a:lnTo>
                <a:lnTo>
                  <a:pt x="128587" y="687433"/>
                </a:lnTo>
                <a:lnTo>
                  <a:pt x="119697" y="557077"/>
                </a:lnTo>
                <a:lnTo>
                  <a:pt x="116522" y="554215"/>
                </a:lnTo>
                <a:lnTo>
                  <a:pt x="112712" y="550400"/>
                </a:lnTo>
                <a:lnTo>
                  <a:pt x="112395" y="550400"/>
                </a:lnTo>
                <a:lnTo>
                  <a:pt x="112395" y="550718"/>
                </a:lnTo>
                <a:lnTo>
                  <a:pt x="112077" y="552307"/>
                </a:lnTo>
                <a:lnTo>
                  <a:pt x="111125" y="558666"/>
                </a:lnTo>
                <a:lnTo>
                  <a:pt x="111125" y="569794"/>
                </a:lnTo>
                <a:lnTo>
                  <a:pt x="111125" y="584420"/>
                </a:lnTo>
                <a:lnTo>
                  <a:pt x="112395" y="621937"/>
                </a:lnTo>
                <a:lnTo>
                  <a:pt x="113665" y="666449"/>
                </a:lnTo>
                <a:lnTo>
                  <a:pt x="116205" y="712869"/>
                </a:lnTo>
                <a:lnTo>
                  <a:pt x="118427" y="756109"/>
                </a:lnTo>
                <a:lnTo>
                  <a:pt x="120332" y="791401"/>
                </a:lnTo>
                <a:lnTo>
                  <a:pt x="122237" y="813021"/>
                </a:lnTo>
                <a:lnTo>
                  <a:pt x="112077" y="813339"/>
                </a:lnTo>
                <a:lnTo>
                  <a:pt x="105410" y="813339"/>
                </a:lnTo>
                <a:lnTo>
                  <a:pt x="98425" y="812385"/>
                </a:lnTo>
                <a:lnTo>
                  <a:pt x="90487" y="811431"/>
                </a:lnTo>
                <a:lnTo>
                  <a:pt x="82550" y="809523"/>
                </a:lnTo>
                <a:lnTo>
                  <a:pt x="78740" y="807934"/>
                </a:lnTo>
                <a:lnTo>
                  <a:pt x="74612" y="806344"/>
                </a:lnTo>
                <a:lnTo>
                  <a:pt x="70802" y="804754"/>
                </a:lnTo>
                <a:lnTo>
                  <a:pt x="66675" y="802211"/>
                </a:lnTo>
                <a:lnTo>
                  <a:pt x="65087" y="791083"/>
                </a:lnTo>
                <a:lnTo>
                  <a:pt x="63182" y="776139"/>
                </a:lnTo>
                <a:lnTo>
                  <a:pt x="61277" y="758335"/>
                </a:lnTo>
                <a:lnTo>
                  <a:pt x="59055" y="737986"/>
                </a:lnTo>
                <a:lnTo>
                  <a:pt x="55245" y="692520"/>
                </a:lnTo>
                <a:lnTo>
                  <a:pt x="51752" y="643875"/>
                </a:lnTo>
                <a:lnTo>
                  <a:pt x="49212" y="596819"/>
                </a:lnTo>
                <a:lnTo>
                  <a:pt x="47307" y="555487"/>
                </a:lnTo>
                <a:lnTo>
                  <a:pt x="46990" y="538318"/>
                </a:lnTo>
                <a:lnTo>
                  <a:pt x="46355" y="524011"/>
                </a:lnTo>
                <a:lnTo>
                  <a:pt x="46990" y="513836"/>
                </a:lnTo>
                <a:lnTo>
                  <a:pt x="47307" y="507477"/>
                </a:lnTo>
                <a:lnTo>
                  <a:pt x="47625" y="503026"/>
                </a:lnTo>
                <a:lnTo>
                  <a:pt x="48895" y="498893"/>
                </a:lnTo>
                <a:lnTo>
                  <a:pt x="49847" y="495078"/>
                </a:lnTo>
                <a:lnTo>
                  <a:pt x="51752" y="490944"/>
                </a:lnTo>
                <a:lnTo>
                  <a:pt x="53975" y="487129"/>
                </a:lnTo>
                <a:lnTo>
                  <a:pt x="56515" y="483314"/>
                </a:lnTo>
                <a:lnTo>
                  <a:pt x="59690" y="480134"/>
                </a:lnTo>
                <a:lnTo>
                  <a:pt x="62547" y="476637"/>
                </a:lnTo>
                <a:lnTo>
                  <a:pt x="66357" y="473140"/>
                </a:lnTo>
                <a:lnTo>
                  <a:pt x="70167" y="470278"/>
                </a:lnTo>
                <a:lnTo>
                  <a:pt x="74612" y="467099"/>
                </a:lnTo>
                <a:lnTo>
                  <a:pt x="79375" y="464237"/>
                </a:lnTo>
                <a:lnTo>
                  <a:pt x="88900" y="458514"/>
                </a:lnTo>
                <a:lnTo>
                  <a:pt x="99377" y="453745"/>
                </a:lnTo>
                <a:lnTo>
                  <a:pt x="111125" y="449294"/>
                </a:lnTo>
                <a:lnTo>
                  <a:pt x="123190" y="444525"/>
                </a:lnTo>
                <a:lnTo>
                  <a:pt x="135572" y="441027"/>
                </a:lnTo>
                <a:lnTo>
                  <a:pt x="148907" y="437530"/>
                </a:lnTo>
                <a:lnTo>
                  <a:pt x="161607" y="434351"/>
                </a:lnTo>
                <a:lnTo>
                  <a:pt x="174625" y="431807"/>
                </a:lnTo>
                <a:lnTo>
                  <a:pt x="187960" y="429581"/>
                </a:lnTo>
                <a:lnTo>
                  <a:pt x="200660" y="427674"/>
                </a:lnTo>
                <a:lnTo>
                  <a:pt x="203835" y="427674"/>
                </a:lnTo>
                <a:lnTo>
                  <a:pt x="206692" y="427674"/>
                </a:lnTo>
                <a:lnTo>
                  <a:pt x="248285" y="582194"/>
                </a:lnTo>
                <a:lnTo>
                  <a:pt x="249237" y="576153"/>
                </a:lnTo>
                <a:lnTo>
                  <a:pt x="263525" y="470278"/>
                </a:lnTo>
                <a:lnTo>
                  <a:pt x="259715" y="459786"/>
                </a:lnTo>
                <a:lnTo>
                  <a:pt x="267653" y="445797"/>
                </a:lnTo>
                <a:lnTo>
                  <a:pt x="285750" y="445797"/>
                </a:lnTo>
                <a:lnTo>
                  <a:pt x="293688" y="459786"/>
                </a:lnTo>
                <a:lnTo>
                  <a:pt x="289878" y="472186"/>
                </a:lnTo>
                <a:lnTo>
                  <a:pt x="302578" y="584102"/>
                </a:lnTo>
                <a:lnTo>
                  <a:pt x="336868" y="432443"/>
                </a:lnTo>
                <a:lnTo>
                  <a:pt x="343853" y="429263"/>
                </a:lnTo>
                <a:lnTo>
                  <a:pt x="345440" y="428310"/>
                </a:lnTo>
                <a:lnTo>
                  <a:pt x="345758" y="427674"/>
                </a:lnTo>
                <a:lnTo>
                  <a:pt x="352108" y="427356"/>
                </a:lnTo>
                <a:lnTo>
                  <a:pt x="358458" y="427038"/>
                </a:lnTo>
                <a:close/>
                <a:moveTo>
                  <a:pt x="1859239" y="201613"/>
                </a:moveTo>
                <a:lnTo>
                  <a:pt x="1864624" y="201613"/>
                </a:lnTo>
                <a:lnTo>
                  <a:pt x="1869375" y="201613"/>
                </a:lnTo>
                <a:lnTo>
                  <a:pt x="1874760" y="201930"/>
                </a:lnTo>
                <a:lnTo>
                  <a:pt x="1879828" y="202248"/>
                </a:lnTo>
                <a:lnTo>
                  <a:pt x="1884896" y="203517"/>
                </a:lnTo>
                <a:lnTo>
                  <a:pt x="1895349" y="205739"/>
                </a:lnTo>
                <a:lnTo>
                  <a:pt x="1905485" y="208595"/>
                </a:lnTo>
                <a:lnTo>
                  <a:pt x="1914988" y="212403"/>
                </a:lnTo>
                <a:lnTo>
                  <a:pt x="1924490" y="216529"/>
                </a:lnTo>
                <a:lnTo>
                  <a:pt x="1933676" y="221290"/>
                </a:lnTo>
                <a:lnTo>
                  <a:pt x="1942229" y="225733"/>
                </a:lnTo>
                <a:lnTo>
                  <a:pt x="1949514" y="230493"/>
                </a:lnTo>
                <a:lnTo>
                  <a:pt x="1956799" y="235571"/>
                </a:lnTo>
                <a:lnTo>
                  <a:pt x="1962818" y="240014"/>
                </a:lnTo>
                <a:lnTo>
                  <a:pt x="1967886" y="244140"/>
                </a:lnTo>
                <a:lnTo>
                  <a:pt x="1971687" y="247948"/>
                </a:lnTo>
                <a:lnTo>
                  <a:pt x="1974538" y="251122"/>
                </a:lnTo>
                <a:lnTo>
                  <a:pt x="1975488" y="253343"/>
                </a:lnTo>
                <a:lnTo>
                  <a:pt x="1976438" y="258739"/>
                </a:lnTo>
                <a:lnTo>
                  <a:pt x="1975805" y="267307"/>
                </a:lnTo>
                <a:lnTo>
                  <a:pt x="1975488" y="279367"/>
                </a:lnTo>
                <a:lnTo>
                  <a:pt x="1974854" y="293649"/>
                </a:lnTo>
                <a:lnTo>
                  <a:pt x="1972637" y="328241"/>
                </a:lnTo>
                <a:lnTo>
                  <a:pt x="1969153" y="368229"/>
                </a:lnTo>
                <a:lnTo>
                  <a:pt x="1965352" y="408852"/>
                </a:lnTo>
                <a:lnTo>
                  <a:pt x="1961234" y="446619"/>
                </a:lnTo>
                <a:lnTo>
                  <a:pt x="1957433" y="478355"/>
                </a:lnTo>
                <a:lnTo>
                  <a:pt x="1956166" y="490732"/>
                </a:lnTo>
                <a:lnTo>
                  <a:pt x="1954265" y="499619"/>
                </a:lnTo>
                <a:lnTo>
                  <a:pt x="1948564" y="501840"/>
                </a:lnTo>
                <a:lnTo>
                  <a:pt x="1942862" y="503744"/>
                </a:lnTo>
                <a:lnTo>
                  <a:pt x="1937794" y="505331"/>
                </a:lnTo>
                <a:lnTo>
                  <a:pt x="1932726" y="506283"/>
                </a:lnTo>
                <a:lnTo>
                  <a:pt x="1928291" y="507235"/>
                </a:lnTo>
                <a:lnTo>
                  <a:pt x="1924174" y="507235"/>
                </a:lnTo>
                <a:lnTo>
                  <a:pt x="1920373" y="506918"/>
                </a:lnTo>
                <a:lnTo>
                  <a:pt x="1917522" y="505966"/>
                </a:lnTo>
                <a:lnTo>
                  <a:pt x="1918472" y="488828"/>
                </a:lnTo>
                <a:lnTo>
                  <a:pt x="1919422" y="460900"/>
                </a:lnTo>
                <a:lnTo>
                  <a:pt x="1920373" y="426307"/>
                </a:lnTo>
                <a:lnTo>
                  <a:pt x="1920689" y="389493"/>
                </a:lnTo>
                <a:lnTo>
                  <a:pt x="1921006" y="354265"/>
                </a:lnTo>
                <a:lnTo>
                  <a:pt x="1920689" y="324750"/>
                </a:lnTo>
                <a:lnTo>
                  <a:pt x="1920373" y="313325"/>
                </a:lnTo>
                <a:lnTo>
                  <a:pt x="1919739" y="305074"/>
                </a:lnTo>
                <a:lnTo>
                  <a:pt x="1918789" y="299996"/>
                </a:lnTo>
                <a:lnTo>
                  <a:pt x="1918472" y="299361"/>
                </a:lnTo>
                <a:lnTo>
                  <a:pt x="1918472" y="299044"/>
                </a:lnTo>
                <a:lnTo>
                  <a:pt x="1918155" y="299361"/>
                </a:lnTo>
                <a:lnTo>
                  <a:pt x="1914988" y="303170"/>
                </a:lnTo>
                <a:lnTo>
                  <a:pt x="1912454" y="307295"/>
                </a:lnTo>
                <a:lnTo>
                  <a:pt x="1911820" y="308247"/>
                </a:lnTo>
                <a:lnTo>
                  <a:pt x="1902318" y="443762"/>
                </a:lnTo>
                <a:lnTo>
                  <a:pt x="1897883" y="493906"/>
                </a:lnTo>
                <a:lnTo>
                  <a:pt x="1895982" y="513900"/>
                </a:lnTo>
                <a:lnTo>
                  <a:pt x="1895982" y="515804"/>
                </a:lnTo>
                <a:lnTo>
                  <a:pt x="1893765" y="521834"/>
                </a:lnTo>
                <a:lnTo>
                  <a:pt x="1891231" y="528181"/>
                </a:lnTo>
                <a:lnTo>
                  <a:pt x="1887747" y="534211"/>
                </a:lnTo>
                <a:lnTo>
                  <a:pt x="1883946" y="539924"/>
                </a:lnTo>
                <a:lnTo>
                  <a:pt x="1869375" y="734151"/>
                </a:lnTo>
                <a:lnTo>
                  <a:pt x="1879828" y="736373"/>
                </a:lnTo>
                <a:lnTo>
                  <a:pt x="1890281" y="738912"/>
                </a:lnTo>
                <a:lnTo>
                  <a:pt x="1899784" y="742403"/>
                </a:lnTo>
                <a:lnTo>
                  <a:pt x="1909286" y="745576"/>
                </a:lnTo>
                <a:lnTo>
                  <a:pt x="1917839" y="749067"/>
                </a:lnTo>
                <a:lnTo>
                  <a:pt x="1925757" y="752876"/>
                </a:lnTo>
                <a:lnTo>
                  <a:pt x="1933043" y="757002"/>
                </a:lnTo>
                <a:lnTo>
                  <a:pt x="1940011" y="761762"/>
                </a:lnTo>
                <a:lnTo>
                  <a:pt x="1946030" y="766522"/>
                </a:lnTo>
                <a:lnTo>
                  <a:pt x="1951098" y="771283"/>
                </a:lnTo>
                <a:lnTo>
                  <a:pt x="1955532" y="776361"/>
                </a:lnTo>
                <a:lnTo>
                  <a:pt x="1959333" y="781439"/>
                </a:lnTo>
                <a:lnTo>
                  <a:pt x="1962501" y="787151"/>
                </a:lnTo>
                <a:lnTo>
                  <a:pt x="1964718" y="792864"/>
                </a:lnTo>
                <a:lnTo>
                  <a:pt x="1966302" y="798894"/>
                </a:lnTo>
                <a:lnTo>
                  <a:pt x="1966619" y="801750"/>
                </a:lnTo>
                <a:lnTo>
                  <a:pt x="1966619" y="804924"/>
                </a:lnTo>
                <a:lnTo>
                  <a:pt x="1966302" y="808732"/>
                </a:lnTo>
                <a:lnTo>
                  <a:pt x="1965669" y="812223"/>
                </a:lnTo>
                <a:lnTo>
                  <a:pt x="1965035" y="816031"/>
                </a:lnTo>
                <a:lnTo>
                  <a:pt x="1963451" y="819522"/>
                </a:lnTo>
                <a:lnTo>
                  <a:pt x="1962184" y="823331"/>
                </a:lnTo>
                <a:lnTo>
                  <a:pt x="1960284" y="826504"/>
                </a:lnTo>
                <a:lnTo>
                  <a:pt x="1958066" y="829995"/>
                </a:lnTo>
                <a:lnTo>
                  <a:pt x="1955532" y="833486"/>
                </a:lnTo>
                <a:lnTo>
                  <a:pt x="1952682" y="836660"/>
                </a:lnTo>
                <a:lnTo>
                  <a:pt x="1949514" y="839834"/>
                </a:lnTo>
                <a:lnTo>
                  <a:pt x="1946030" y="842690"/>
                </a:lnTo>
                <a:lnTo>
                  <a:pt x="1942545" y="845864"/>
                </a:lnTo>
                <a:lnTo>
                  <a:pt x="1938428" y="848720"/>
                </a:lnTo>
                <a:lnTo>
                  <a:pt x="1934310" y="851576"/>
                </a:lnTo>
                <a:lnTo>
                  <a:pt x="1924807" y="856654"/>
                </a:lnTo>
                <a:lnTo>
                  <a:pt x="1914354" y="861732"/>
                </a:lnTo>
                <a:lnTo>
                  <a:pt x="1903268" y="865858"/>
                </a:lnTo>
                <a:lnTo>
                  <a:pt x="1891231" y="869983"/>
                </a:lnTo>
                <a:lnTo>
                  <a:pt x="1878244" y="873157"/>
                </a:lnTo>
                <a:lnTo>
                  <a:pt x="1864624" y="876013"/>
                </a:lnTo>
                <a:lnTo>
                  <a:pt x="1850370" y="878235"/>
                </a:lnTo>
                <a:lnTo>
                  <a:pt x="1835165" y="880139"/>
                </a:lnTo>
                <a:lnTo>
                  <a:pt x="1819644" y="881091"/>
                </a:lnTo>
                <a:lnTo>
                  <a:pt x="1783851" y="947738"/>
                </a:lnTo>
                <a:lnTo>
                  <a:pt x="1773398" y="941708"/>
                </a:lnTo>
                <a:lnTo>
                  <a:pt x="1805390" y="881409"/>
                </a:lnTo>
                <a:lnTo>
                  <a:pt x="1800322" y="881726"/>
                </a:lnTo>
                <a:lnTo>
                  <a:pt x="1787335" y="881409"/>
                </a:lnTo>
                <a:lnTo>
                  <a:pt x="1774032" y="881091"/>
                </a:lnTo>
                <a:lnTo>
                  <a:pt x="1761678" y="880139"/>
                </a:lnTo>
                <a:lnTo>
                  <a:pt x="1749642" y="878552"/>
                </a:lnTo>
                <a:lnTo>
                  <a:pt x="1737605" y="876648"/>
                </a:lnTo>
                <a:lnTo>
                  <a:pt x="1726518" y="874427"/>
                </a:lnTo>
                <a:lnTo>
                  <a:pt x="1716066" y="871888"/>
                </a:lnTo>
                <a:lnTo>
                  <a:pt x="1705296" y="868714"/>
                </a:lnTo>
                <a:lnTo>
                  <a:pt x="1696110" y="865223"/>
                </a:lnTo>
                <a:lnTo>
                  <a:pt x="1686607" y="862049"/>
                </a:lnTo>
                <a:lnTo>
                  <a:pt x="1678372" y="857924"/>
                </a:lnTo>
                <a:lnTo>
                  <a:pt x="1670453" y="853798"/>
                </a:lnTo>
                <a:lnTo>
                  <a:pt x="1663484" y="849037"/>
                </a:lnTo>
                <a:lnTo>
                  <a:pt x="1657149" y="844594"/>
                </a:lnTo>
                <a:lnTo>
                  <a:pt x="1651448" y="839516"/>
                </a:lnTo>
                <a:lnTo>
                  <a:pt x="1646696" y="834439"/>
                </a:lnTo>
                <a:lnTo>
                  <a:pt x="1574476" y="851894"/>
                </a:lnTo>
                <a:lnTo>
                  <a:pt x="1571625" y="840151"/>
                </a:lnTo>
                <a:lnTo>
                  <a:pt x="1639411" y="823648"/>
                </a:lnTo>
                <a:lnTo>
                  <a:pt x="1637510" y="819205"/>
                </a:lnTo>
                <a:lnTo>
                  <a:pt x="1635927" y="814127"/>
                </a:lnTo>
                <a:lnTo>
                  <a:pt x="1634976" y="809684"/>
                </a:lnTo>
                <a:lnTo>
                  <a:pt x="1634660" y="804924"/>
                </a:lnTo>
                <a:lnTo>
                  <a:pt x="1634976" y="799211"/>
                </a:lnTo>
                <a:lnTo>
                  <a:pt x="1635927" y="793816"/>
                </a:lnTo>
                <a:lnTo>
                  <a:pt x="1637827" y="788738"/>
                </a:lnTo>
                <a:lnTo>
                  <a:pt x="1640678" y="783343"/>
                </a:lnTo>
                <a:lnTo>
                  <a:pt x="1643529" y="778582"/>
                </a:lnTo>
                <a:lnTo>
                  <a:pt x="1647646" y="773504"/>
                </a:lnTo>
                <a:lnTo>
                  <a:pt x="1652081" y="769061"/>
                </a:lnTo>
                <a:lnTo>
                  <a:pt x="1657466" y="764618"/>
                </a:lnTo>
                <a:lnTo>
                  <a:pt x="1663167" y="760493"/>
                </a:lnTo>
                <a:lnTo>
                  <a:pt x="1669503" y="756684"/>
                </a:lnTo>
                <a:lnTo>
                  <a:pt x="1676154" y="752876"/>
                </a:lnTo>
                <a:lnTo>
                  <a:pt x="1683757" y="749067"/>
                </a:lnTo>
                <a:lnTo>
                  <a:pt x="1691675" y="745894"/>
                </a:lnTo>
                <a:lnTo>
                  <a:pt x="1700228" y="742720"/>
                </a:lnTo>
                <a:lnTo>
                  <a:pt x="1708780" y="740181"/>
                </a:lnTo>
                <a:lnTo>
                  <a:pt x="1718283" y="737642"/>
                </a:lnTo>
                <a:lnTo>
                  <a:pt x="1703079" y="536750"/>
                </a:lnTo>
                <a:lnTo>
                  <a:pt x="1699911" y="531990"/>
                </a:lnTo>
                <a:lnTo>
                  <a:pt x="1696744" y="526595"/>
                </a:lnTo>
                <a:lnTo>
                  <a:pt x="1694209" y="521517"/>
                </a:lnTo>
                <a:lnTo>
                  <a:pt x="1691992" y="516122"/>
                </a:lnTo>
                <a:lnTo>
                  <a:pt x="1691992" y="513900"/>
                </a:lnTo>
                <a:lnTo>
                  <a:pt x="1688825" y="483116"/>
                </a:lnTo>
                <a:lnTo>
                  <a:pt x="1685974" y="449792"/>
                </a:lnTo>
                <a:lnTo>
                  <a:pt x="1682490" y="407583"/>
                </a:lnTo>
                <a:lnTo>
                  <a:pt x="1675521" y="304439"/>
                </a:lnTo>
                <a:lnTo>
                  <a:pt x="1672670" y="302218"/>
                </a:lnTo>
                <a:lnTo>
                  <a:pt x="1669819" y="299361"/>
                </a:lnTo>
                <a:lnTo>
                  <a:pt x="1669503" y="299361"/>
                </a:lnTo>
                <a:lnTo>
                  <a:pt x="1669186" y="300948"/>
                </a:lnTo>
                <a:lnTo>
                  <a:pt x="1668552" y="305709"/>
                </a:lnTo>
                <a:lnTo>
                  <a:pt x="1668552" y="314277"/>
                </a:lnTo>
                <a:lnTo>
                  <a:pt x="1668552" y="326020"/>
                </a:lnTo>
                <a:lnTo>
                  <a:pt x="1669503" y="355852"/>
                </a:lnTo>
                <a:lnTo>
                  <a:pt x="1671086" y="391080"/>
                </a:lnTo>
                <a:lnTo>
                  <a:pt x="1672353" y="427894"/>
                </a:lnTo>
                <a:lnTo>
                  <a:pt x="1674254" y="462169"/>
                </a:lnTo>
                <a:lnTo>
                  <a:pt x="1675838" y="489780"/>
                </a:lnTo>
                <a:lnTo>
                  <a:pt x="1677421" y="507235"/>
                </a:lnTo>
                <a:lnTo>
                  <a:pt x="1669503" y="507235"/>
                </a:lnTo>
                <a:lnTo>
                  <a:pt x="1664118" y="507235"/>
                </a:lnTo>
                <a:lnTo>
                  <a:pt x="1658416" y="506918"/>
                </a:lnTo>
                <a:lnTo>
                  <a:pt x="1652715" y="505648"/>
                </a:lnTo>
                <a:lnTo>
                  <a:pt x="1646063" y="504062"/>
                </a:lnTo>
                <a:lnTo>
                  <a:pt x="1639728" y="501840"/>
                </a:lnTo>
                <a:lnTo>
                  <a:pt x="1636877" y="500253"/>
                </a:lnTo>
                <a:lnTo>
                  <a:pt x="1633709" y="498984"/>
                </a:lnTo>
                <a:lnTo>
                  <a:pt x="1632442" y="489780"/>
                </a:lnTo>
                <a:lnTo>
                  <a:pt x="1630858" y="477720"/>
                </a:lnTo>
                <a:lnTo>
                  <a:pt x="1627374" y="447888"/>
                </a:lnTo>
                <a:lnTo>
                  <a:pt x="1624523" y="411708"/>
                </a:lnTo>
                <a:lnTo>
                  <a:pt x="1621673" y="373307"/>
                </a:lnTo>
                <a:lnTo>
                  <a:pt x="1619455" y="336176"/>
                </a:lnTo>
                <a:lnTo>
                  <a:pt x="1618188" y="303487"/>
                </a:lnTo>
                <a:lnTo>
                  <a:pt x="1617555" y="278733"/>
                </a:lnTo>
                <a:lnTo>
                  <a:pt x="1617555" y="270481"/>
                </a:lnTo>
                <a:lnTo>
                  <a:pt x="1618188" y="265086"/>
                </a:lnTo>
                <a:lnTo>
                  <a:pt x="1618505" y="261595"/>
                </a:lnTo>
                <a:lnTo>
                  <a:pt x="1619139" y="258421"/>
                </a:lnTo>
                <a:lnTo>
                  <a:pt x="1620406" y="255248"/>
                </a:lnTo>
                <a:lnTo>
                  <a:pt x="1621673" y="252391"/>
                </a:lnTo>
                <a:lnTo>
                  <a:pt x="1623573" y="249218"/>
                </a:lnTo>
                <a:lnTo>
                  <a:pt x="1625474" y="246361"/>
                </a:lnTo>
                <a:lnTo>
                  <a:pt x="1627691" y="243822"/>
                </a:lnTo>
                <a:lnTo>
                  <a:pt x="1630542" y="240649"/>
                </a:lnTo>
                <a:lnTo>
                  <a:pt x="1633392" y="238110"/>
                </a:lnTo>
                <a:lnTo>
                  <a:pt x="1636560" y="235888"/>
                </a:lnTo>
                <a:lnTo>
                  <a:pt x="1643212" y="230810"/>
                </a:lnTo>
                <a:lnTo>
                  <a:pt x="1651131" y="226685"/>
                </a:lnTo>
                <a:lnTo>
                  <a:pt x="1659683" y="222559"/>
                </a:lnTo>
                <a:lnTo>
                  <a:pt x="1668552" y="218751"/>
                </a:lnTo>
                <a:lnTo>
                  <a:pt x="1678055" y="215577"/>
                </a:lnTo>
                <a:lnTo>
                  <a:pt x="1688191" y="212403"/>
                </a:lnTo>
                <a:lnTo>
                  <a:pt x="1698327" y="209864"/>
                </a:lnTo>
                <a:lnTo>
                  <a:pt x="1708780" y="207643"/>
                </a:lnTo>
                <a:lnTo>
                  <a:pt x="1718916" y="205421"/>
                </a:lnTo>
                <a:lnTo>
                  <a:pt x="1729369" y="203834"/>
                </a:lnTo>
                <a:lnTo>
                  <a:pt x="1739505" y="202248"/>
                </a:lnTo>
                <a:lnTo>
                  <a:pt x="1741723" y="201930"/>
                </a:lnTo>
                <a:lnTo>
                  <a:pt x="1743940" y="201930"/>
                </a:lnTo>
                <a:lnTo>
                  <a:pt x="1777516" y="324433"/>
                </a:lnTo>
                <a:lnTo>
                  <a:pt x="1777833" y="319673"/>
                </a:lnTo>
                <a:lnTo>
                  <a:pt x="1789553" y="235888"/>
                </a:lnTo>
                <a:lnTo>
                  <a:pt x="1786068" y="227637"/>
                </a:lnTo>
                <a:lnTo>
                  <a:pt x="1792404" y="216529"/>
                </a:lnTo>
                <a:lnTo>
                  <a:pt x="1806658" y="216212"/>
                </a:lnTo>
                <a:lnTo>
                  <a:pt x="1812676" y="227637"/>
                </a:lnTo>
                <a:lnTo>
                  <a:pt x="1810142" y="237158"/>
                </a:lnTo>
                <a:lnTo>
                  <a:pt x="1820278" y="325703"/>
                </a:lnTo>
                <a:lnTo>
                  <a:pt x="1847202" y="206056"/>
                </a:lnTo>
                <a:lnTo>
                  <a:pt x="1852904" y="203517"/>
                </a:lnTo>
                <a:lnTo>
                  <a:pt x="1853854" y="202882"/>
                </a:lnTo>
                <a:lnTo>
                  <a:pt x="1854488" y="202248"/>
                </a:lnTo>
                <a:lnTo>
                  <a:pt x="1859239" y="201613"/>
                </a:lnTo>
                <a:close/>
                <a:moveTo>
                  <a:pt x="2576838" y="182563"/>
                </a:moveTo>
                <a:lnTo>
                  <a:pt x="2587021" y="182563"/>
                </a:lnTo>
                <a:lnTo>
                  <a:pt x="2597204" y="182880"/>
                </a:lnTo>
                <a:lnTo>
                  <a:pt x="2606432" y="183515"/>
                </a:lnTo>
                <a:lnTo>
                  <a:pt x="2615979" y="185103"/>
                </a:lnTo>
                <a:lnTo>
                  <a:pt x="2624570" y="186690"/>
                </a:lnTo>
                <a:lnTo>
                  <a:pt x="2633162" y="188913"/>
                </a:lnTo>
                <a:lnTo>
                  <a:pt x="2641118" y="191135"/>
                </a:lnTo>
                <a:lnTo>
                  <a:pt x="2649073" y="193993"/>
                </a:lnTo>
                <a:lnTo>
                  <a:pt x="2656392" y="196850"/>
                </a:lnTo>
                <a:lnTo>
                  <a:pt x="2663074" y="200025"/>
                </a:lnTo>
                <a:lnTo>
                  <a:pt x="2669439" y="203200"/>
                </a:lnTo>
                <a:lnTo>
                  <a:pt x="2675485" y="206375"/>
                </a:lnTo>
                <a:lnTo>
                  <a:pt x="2685986" y="213043"/>
                </a:lnTo>
                <a:lnTo>
                  <a:pt x="2694578" y="219393"/>
                </a:lnTo>
                <a:lnTo>
                  <a:pt x="2701578" y="224473"/>
                </a:lnTo>
                <a:lnTo>
                  <a:pt x="2706670" y="228918"/>
                </a:lnTo>
                <a:lnTo>
                  <a:pt x="2710488" y="233045"/>
                </a:lnTo>
                <a:lnTo>
                  <a:pt x="2709216" y="236220"/>
                </a:lnTo>
                <a:lnTo>
                  <a:pt x="2707625" y="239078"/>
                </a:lnTo>
                <a:lnTo>
                  <a:pt x="2705079" y="243840"/>
                </a:lnTo>
                <a:lnTo>
                  <a:pt x="2701897" y="248603"/>
                </a:lnTo>
                <a:lnTo>
                  <a:pt x="2697760" y="253365"/>
                </a:lnTo>
                <a:lnTo>
                  <a:pt x="2693305" y="258763"/>
                </a:lnTo>
                <a:lnTo>
                  <a:pt x="2687577" y="264160"/>
                </a:lnTo>
                <a:lnTo>
                  <a:pt x="2684077" y="266383"/>
                </a:lnTo>
                <a:lnTo>
                  <a:pt x="2681213" y="268605"/>
                </a:lnTo>
                <a:lnTo>
                  <a:pt x="2677394" y="270828"/>
                </a:lnTo>
                <a:lnTo>
                  <a:pt x="2673575" y="272733"/>
                </a:lnTo>
                <a:lnTo>
                  <a:pt x="2669757" y="274638"/>
                </a:lnTo>
                <a:lnTo>
                  <a:pt x="2665302" y="275591"/>
                </a:lnTo>
                <a:lnTo>
                  <a:pt x="2661165" y="276861"/>
                </a:lnTo>
                <a:lnTo>
                  <a:pt x="2656392" y="277496"/>
                </a:lnTo>
                <a:lnTo>
                  <a:pt x="2651300" y="277813"/>
                </a:lnTo>
                <a:lnTo>
                  <a:pt x="2646527" y="277813"/>
                </a:lnTo>
                <a:lnTo>
                  <a:pt x="2640799" y="277496"/>
                </a:lnTo>
                <a:lnTo>
                  <a:pt x="2635390" y="276543"/>
                </a:lnTo>
                <a:lnTo>
                  <a:pt x="2629344" y="274956"/>
                </a:lnTo>
                <a:lnTo>
                  <a:pt x="2623298" y="273050"/>
                </a:lnTo>
                <a:lnTo>
                  <a:pt x="2616933" y="270510"/>
                </a:lnTo>
                <a:lnTo>
                  <a:pt x="2610569" y="267335"/>
                </a:lnTo>
                <a:lnTo>
                  <a:pt x="2603250" y="263525"/>
                </a:lnTo>
                <a:lnTo>
                  <a:pt x="2595295" y="260668"/>
                </a:lnTo>
                <a:lnTo>
                  <a:pt x="2626480" y="275591"/>
                </a:lnTo>
                <a:lnTo>
                  <a:pt x="2641436" y="282576"/>
                </a:lnTo>
                <a:lnTo>
                  <a:pt x="2648437" y="285116"/>
                </a:lnTo>
                <a:lnTo>
                  <a:pt x="2655437" y="287656"/>
                </a:lnTo>
                <a:lnTo>
                  <a:pt x="2661802" y="289878"/>
                </a:lnTo>
                <a:lnTo>
                  <a:pt x="2668166" y="291466"/>
                </a:lnTo>
                <a:lnTo>
                  <a:pt x="2674212" y="292101"/>
                </a:lnTo>
                <a:lnTo>
                  <a:pt x="2679940" y="292736"/>
                </a:lnTo>
                <a:lnTo>
                  <a:pt x="2685349" y="292736"/>
                </a:lnTo>
                <a:lnTo>
                  <a:pt x="2690123" y="291466"/>
                </a:lnTo>
                <a:lnTo>
                  <a:pt x="2692350" y="290196"/>
                </a:lnTo>
                <a:lnTo>
                  <a:pt x="2694578" y="289561"/>
                </a:lnTo>
                <a:lnTo>
                  <a:pt x="2696805" y="287973"/>
                </a:lnTo>
                <a:lnTo>
                  <a:pt x="2698714" y="286703"/>
                </a:lnTo>
                <a:lnTo>
                  <a:pt x="2699987" y="297498"/>
                </a:lnTo>
                <a:lnTo>
                  <a:pt x="2700624" y="307341"/>
                </a:lnTo>
                <a:lnTo>
                  <a:pt x="2700306" y="316548"/>
                </a:lnTo>
                <a:lnTo>
                  <a:pt x="2699987" y="325756"/>
                </a:lnTo>
                <a:lnTo>
                  <a:pt x="2701578" y="323851"/>
                </a:lnTo>
                <a:lnTo>
                  <a:pt x="2702533" y="323533"/>
                </a:lnTo>
                <a:lnTo>
                  <a:pt x="2703488" y="322898"/>
                </a:lnTo>
                <a:lnTo>
                  <a:pt x="2704442" y="323533"/>
                </a:lnTo>
                <a:lnTo>
                  <a:pt x="2705715" y="324168"/>
                </a:lnTo>
                <a:lnTo>
                  <a:pt x="2706670" y="325438"/>
                </a:lnTo>
                <a:lnTo>
                  <a:pt x="2707625" y="326708"/>
                </a:lnTo>
                <a:lnTo>
                  <a:pt x="2709216" y="330836"/>
                </a:lnTo>
                <a:lnTo>
                  <a:pt x="2711125" y="336551"/>
                </a:lnTo>
                <a:lnTo>
                  <a:pt x="2712398" y="343218"/>
                </a:lnTo>
                <a:lnTo>
                  <a:pt x="2713671" y="351156"/>
                </a:lnTo>
                <a:lnTo>
                  <a:pt x="2714307" y="359411"/>
                </a:lnTo>
                <a:lnTo>
                  <a:pt x="2714625" y="368936"/>
                </a:lnTo>
                <a:lnTo>
                  <a:pt x="2714307" y="377826"/>
                </a:lnTo>
                <a:lnTo>
                  <a:pt x="2713671" y="386716"/>
                </a:lnTo>
                <a:lnTo>
                  <a:pt x="2712398" y="394653"/>
                </a:lnTo>
                <a:lnTo>
                  <a:pt x="2711125" y="401321"/>
                </a:lnTo>
                <a:lnTo>
                  <a:pt x="2709216" y="407036"/>
                </a:lnTo>
                <a:lnTo>
                  <a:pt x="2707625" y="411163"/>
                </a:lnTo>
                <a:lnTo>
                  <a:pt x="2706670" y="412433"/>
                </a:lnTo>
                <a:lnTo>
                  <a:pt x="2705715" y="413703"/>
                </a:lnTo>
                <a:lnTo>
                  <a:pt x="2704442" y="414338"/>
                </a:lnTo>
                <a:lnTo>
                  <a:pt x="2703488" y="414338"/>
                </a:lnTo>
                <a:lnTo>
                  <a:pt x="2702215" y="414338"/>
                </a:lnTo>
                <a:lnTo>
                  <a:pt x="2700942" y="413703"/>
                </a:lnTo>
                <a:lnTo>
                  <a:pt x="2699987" y="412116"/>
                </a:lnTo>
                <a:lnTo>
                  <a:pt x="2698714" y="410528"/>
                </a:lnTo>
                <a:lnTo>
                  <a:pt x="2696805" y="406083"/>
                </a:lnTo>
                <a:lnTo>
                  <a:pt x="2694896" y="400051"/>
                </a:lnTo>
                <a:lnTo>
                  <a:pt x="2693941" y="407988"/>
                </a:lnTo>
                <a:lnTo>
                  <a:pt x="2692668" y="415926"/>
                </a:lnTo>
                <a:lnTo>
                  <a:pt x="2691396" y="423546"/>
                </a:lnTo>
                <a:lnTo>
                  <a:pt x="2689168" y="430531"/>
                </a:lnTo>
                <a:lnTo>
                  <a:pt x="2687259" y="437833"/>
                </a:lnTo>
                <a:lnTo>
                  <a:pt x="2684395" y="444818"/>
                </a:lnTo>
                <a:lnTo>
                  <a:pt x="2681849" y="451803"/>
                </a:lnTo>
                <a:lnTo>
                  <a:pt x="2678985" y="458153"/>
                </a:lnTo>
                <a:lnTo>
                  <a:pt x="2675803" y="464503"/>
                </a:lnTo>
                <a:lnTo>
                  <a:pt x="2672303" y="470536"/>
                </a:lnTo>
                <a:lnTo>
                  <a:pt x="2669120" y="476568"/>
                </a:lnTo>
                <a:lnTo>
                  <a:pt x="2665302" y="481966"/>
                </a:lnTo>
                <a:lnTo>
                  <a:pt x="2661483" y="487363"/>
                </a:lnTo>
                <a:lnTo>
                  <a:pt x="2657347" y="492761"/>
                </a:lnTo>
                <a:lnTo>
                  <a:pt x="2653210" y="497523"/>
                </a:lnTo>
                <a:lnTo>
                  <a:pt x="2649073" y="501968"/>
                </a:lnTo>
                <a:lnTo>
                  <a:pt x="2644618" y="506413"/>
                </a:lnTo>
                <a:lnTo>
                  <a:pt x="2640163" y="510541"/>
                </a:lnTo>
                <a:lnTo>
                  <a:pt x="2635390" y="514351"/>
                </a:lnTo>
                <a:lnTo>
                  <a:pt x="2630935" y="518161"/>
                </a:lnTo>
                <a:lnTo>
                  <a:pt x="2626480" y="521653"/>
                </a:lnTo>
                <a:lnTo>
                  <a:pt x="2621706" y="524511"/>
                </a:lnTo>
                <a:lnTo>
                  <a:pt x="2616933" y="527368"/>
                </a:lnTo>
                <a:lnTo>
                  <a:pt x="2612160" y="529908"/>
                </a:lnTo>
                <a:lnTo>
                  <a:pt x="2607387" y="532131"/>
                </a:lnTo>
                <a:lnTo>
                  <a:pt x="2602614" y="534036"/>
                </a:lnTo>
                <a:lnTo>
                  <a:pt x="2597840" y="535941"/>
                </a:lnTo>
                <a:lnTo>
                  <a:pt x="2593385" y="536893"/>
                </a:lnTo>
                <a:lnTo>
                  <a:pt x="2588294" y="538163"/>
                </a:lnTo>
                <a:lnTo>
                  <a:pt x="2583839" y="538798"/>
                </a:lnTo>
                <a:lnTo>
                  <a:pt x="2579384" y="539116"/>
                </a:lnTo>
                <a:lnTo>
                  <a:pt x="2575247" y="539751"/>
                </a:lnTo>
                <a:lnTo>
                  <a:pt x="2571428" y="539116"/>
                </a:lnTo>
                <a:lnTo>
                  <a:pt x="2567610" y="538798"/>
                </a:lnTo>
                <a:lnTo>
                  <a:pt x="2563791" y="538163"/>
                </a:lnTo>
                <a:lnTo>
                  <a:pt x="2559654" y="536893"/>
                </a:lnTo>
                <a:lnTo>
                  <a:pt x="2555518" y="535623"/>
                </a:lnTo>
                <a:lnTo>
                  <a:pt x="2551381" y="533718"/>
                </a:lnTo>
                <a:lnTo>
                  <a:pt x="2542789" y="529591"/>
                </a:lnTo>
                <a:lnTo>
                  <a:pt x="2533879" y="523876"/>
                </a:lnTo>
                <a:lnTo>
                  <a:pt x="2524651" y="517526"/>
                </a:lnTo>
                <a:lnTo>
                  <a:pt x="2515423" y="509906"/>
                </a:lnTo>
                <a:lnTo>
                  <a:pt x="2506194" y="501333"/>
                </a:lnTo>
                <a:lnTo>
                  <a:pt x="2497603" y="491808"/>
                </a:lnTo>
                <a:lnTo>
                  <a:pt x="2489011" y="481648"/>
                </a:lnTo>
                <a:lnTo>
                  <a:pt x="2481055" y="470536"/>
                </a:lnTo>
                <a:lnTo>
                  <a:pt x="2473418" y="458788"/>
                </a:lnTo>
                <a:lnTo>
                  <a:pt x="2469600" y="452756"/>
                </a:lnTo>
                <a:lnTo>
                  <a:pt x="2466417" y="446406"/>
                </a:lnTo>
                <a:lnTo>
                  <a:pt x="2463235" y="440056"/>
                </a:lnTo>
                <a:lnTo>
                  <a:pt x="2460371" y="433071"/>
                </a:lnTo>
                <a:lnTo>
                  <a:pt x="2457507" y="426403"/>
                </a:lnTo>
                <a:lnTo>
                  <a:pt x="2454962" y="419418"/>
                </a:lnTo>
                <a:lnTo>
                  <a:pt x="2452734" y="412433"/>
                </a:lnTo>
                <a:lnTo>
                  <a:pt x="2450825" y="405448"/>
                </a:lnTo>
                <a:lnTo>
                  <a:pt x="2448916" y="409893"/>
                </a:lnTo>
                <a:lnTo>
                  <a:pt x="2447325" y="413703"/>
                </a:lnTo>
                <a:lnTo>
                  <a:pt x="2446370" y="414656"/>
                </a:lnTo>
                <a:lnTo>
                  <a:pt x="2445733" y="415926"/>
                </a:lnTo>
                <a:lnTo>
                  <a:pt x="2444461" y="416561"/>
                </a:lnTo>
                <a:lnTo>
                  <a:pt x="2443188" y="416561"/>
                </a:lnTo>
                <a:lnTo>
                  <a:pt x="2442233" y="416243"/>
                </a:lnTo>
                <a:lnTo>
                  <a:pt x="2440960" y="415926"/>
                </a:lnTo>
                <a:lnTo>
                  <a:pt x="2440006" y="414656"/>
                </a:lnTo>
                <a:lnTo>
                  <a:pt x="2439051" y="413386"/>
                </a:lnTo>
                <a:lnTo>
                  <a:pt x="2437142" y="408941"/>
                </a:lnTo>
                <a:lnTo>
                  <a:pt x="2435551" y="403543"/>
                </a:lnTo>
                <a:lnTo>
                  <a:pt x="2434278" y="396876"/>
                </a:lnTo>
                <a:lnTo>
                  <a:pt x="2433005" y="388938"/>
                </a:lnTo>
                <a:lnTo>
                  <a:pt x="2432368" y="380048"/>
                </a:lnTo>
                <a:lnTo>
                  <a:pt x="2432050" y="371158"/>
                </a:lnTo>
                <a:lnTo>
                  <a:pt x="2432368" y="361633"/>
                </a:lnTo>
                <a:lnTo>
                  <a:pt x="2433005" y="353061"/>
                </a:lnTo>
                <a:lnTo>
                  <a:pt x="2434278" y="345758"/>
                </a:lnTo>
                <a:lnTo>
                  <a:pt x="2435551" y="338773"/>
                </a:lnTo>
                <a:lnTo>
                  <a:pt x="2437142" y="333058"/>
                </a:lnTo>
                <a:lnTo>
                  <a:pt x="2439051" y="328931"/>
                </a:lnTo>
                <a:lnTo>
                  <a:pt x="2440006" y="327661"/>
                </a:lnTo>
                <a:lnTo>
                  <a:pt x="2440960" y="326391"/>
                </a:lnTo>
                <a:lnTo>
                  <a:pt x="2442233" y="325756"/>
                </a:lnTo>
                <a:lnTo>
                  <a:pt x="2443188" y="325438"/>
                </a:lnTo>
                <a:lnTo>
                  <a:pt x="2444142" y="325756"/>
                </a:lnTo>
                <a:lnTo>
                  <a:pt x="2444779" y="326073"/>
                </a:lnTo>
                <a:lnTo>
                  <a:pt x="2445097" y="314008"/>
                </a:lnTo>
                <a:lnTo>
                  <a:pt x="2446052" y="308293"/>
                </a:lnTo>
                <a:lnTo>
                  <a:pt x="2447006" y="303531"/>
                </a:lnTo>
                <a:lnTo>
                  <a:pt x="2446370" y="297181"/>
                </a:lnTo>
                <a:lnTo>
                  <a:pt x="2446052" y="291148"/>
                </a:lnTo>
                <a:lnTo>
                  <a:pt x="2446052" y="285433"/>
                </a:lnTo>
                <a:lnTo>
                  <a:pt x="2446370" y="280036"/>
                </a:lnTo>
                <a:lnTo>
                  <a:pt x="2446688" y="274956"/>
                </a:lnTo>
                <a:lnTo>
                  <a:pt x="2447325" y="270510"/>
                </a:lnTo>
                <a:lnTo>
                  <a:pt x="2448597" y="265748"/>
                </a:lnTo>
                <a:lnTo>
                  <a:pt x="2449870" y="261620"/>
                </a:lnTo>
                <a:lnTo>
                  <a:pt x="2451143" y="258128"/>
                </a:lnTo>
                <a:lnTo>
                  <a:pt x="2452734" y="254635"/>
                </a:lnTo>
                <a:lnTo>
                  <a:pt x="2454644" y="251143"/>
                </a:lnTo>
                <a:lnTo>
                  <a:pt x="2456871" y="248285"/>
                </a:lnTo>
                <a:lnTo>
                  <a:pt x="2459099" y="245745"/>
                </a:lnTo>
                <a:lnTo>
                  <a:pt x="2461326" y="242888"/>
                </a:lnTo>
                <a:lnTo>
                  <a:pt x="2464190" y="240665"/>
                </a:lnTo>
                <a:lnTo>
                  <a:pt x="2466736" y="238760"/>
                </a:lnTo>
                <a:lnTo>
                  <a:pt x="2454325" y="239078"/>
                </a:lnTo>
                <a:lnTo>
                  <a:pt x="2444779" y="239713"/>
                </a:lnTo>
                <a:lnTo>
                  <a:pt x="2436505" y="240030"/>
                </a:lnTo>
                <a:lnTo>
                  <a:pt x="2442233" y="236855"/>
                </a:lnTo>
                <a:lnTo>
                  <a:pt x="2448279" y="233045"/>
                </a:lnTo>
                <a:lnTo>
                  <a:pt x="2454007" y="228918"/>
                </a:lnTo>
                <a:lnTo>
                  <a:pt x="2460053" y="224473"/>
                </a:lnTo>
                <a:lnTo>
                  <a:pt x="2471191" y="215900"/>
                </a:lnTo>
                <a:lnTo>
                  <a:pt x="2476600" y="212408"/>
                </a:lnTo>
                <a:lnTo>
                  <a:pt x="2481374" y="209550"/>
                </a:lnTo>
                <a:lnTo>
                  <a:pt x="2494420" y="203200"/>
                </a:lnTo>
                <a:lnTo>
                  <a:pt x="2507149" y="197803"/>
                </a:lnTo>
                <a:lnTo>
                  <a:pt x="2519559" y="193358"/>
                </a:lnTo>
                <a:lnTo>
                  <a:pt x="2531652" y="189548"/>
                </a:lnTo>
                <a:lnTo>
                  <a:pt x="2543426" y="186690"/>
                </a:lnTo>
                <a:lnTo>
                  <a:pt x="2554881" y="184785"/>
                </a:lnTo>
                <a:lnTo>
                  <a:pt x="2565701" y="183198"/>
                </a:lnTo>
                <a:lnTo>
                  <a:pt x="2576838" y="182563"/>
                </a:lnTo>
                <a:close/>
                <a:moveTo>
                  <a:pt x="276055" y="174625"/>
                </a:moveTo>
                <a:lnTo>
                  <a:pt x="283639" y="174625"/>
                </a:lnTo>
                <a:lnTo>
                  <a:pt x="290592" y="174942"/>
                </a:lnTo>
                <a:lnTo>
                  <a:pt x="297860" y="175258"/>
                </a:lnTo>
                <a:lnTo>
                  <a:pt x="304180" y="176208"/>
                </a:lnTo>
                <a:lnTo>
                  <a:pt x="310500" y="177475"/>
                </a:lnTo>
                <a:lnTo>
                  <a:pt x="316504" y="179059"/>
                </a:lnTo>
                <a:lnTo>
                  <a:pt x="322508" y="180959"/>
                </a:lnTo>
                <a:lnTo>
                  <a:pt x="327881" y="182859"/>
                </a:lnTo>
                <a:lnTo>
                  <a:pt x="332937" y="185076"/>
                </a:lnTo>
                <a:lnTo>
                  <a:pt x="337677" y="187293"/>
                </a:lnTo>
                <a:lnTo>
                  <a:pt x="346525" y="191727"/>
                </a:lnTo>
                <a:lnTo>
                  <a:pt x="354425" y="196161"/>
                </a:lnTo>
                <a:lnTo>
                  <a:pt x="360429" y="200595"/>
                </a:lnTo>
                <a:lnTo>
                  <a:pt x="365486" y="204713"/>
                </a:lnTo>
                <a:lnTo>
                  <a:pt x="368962" y="207880"/>
                </a:lnTo>
                <a:lnTo>
                  <a:pt x="371806" y="210730"/>
                </a:lnTo>
                <a:lnTo>
                  <a:pt x="370858" y="212631"/>
                </a:lnTo>
                <a:lnTo>
                  <a:pt x="367698" y="218331"/>
                </a:lnTo>
                <a:lnTo>
                  <a:pt x="365486" y="221815"/>
                </a:lnTo>
                <a:lnTo>
                  <a:pt x="362641" y="225616"/>
                </a:lnTo>
                <a:lnTo>
                  <a:pt x="359165" y="229100"/>
                </a:lnTo>
                <a:lnTo>
                  <a:pt x="355057" y="232900"/>
                </a:lnTo>
                <a:lnTo>
                  <a:pt x="350633" y="236384"/>
                </a:lnTo>
                <a:lnTo>
                  <a:pt x="345261" y="239234"/>
                </a:lnTo>
                <a:lnTo>
                  <a:pt x="342733" y="240501"/>
                </a:lnTo>
                <a:lnTo>
                  <a:pt x="339573" y="241135"/>
                </a:lnTo>
                <a:lnTo>
                  <a:pt x="336413" y="242085"/>
                </a:lnTo>
                <a:lnTo>
                  <a:pt x="332937" y="242718"/>
                </a:lnTo>
                <a:lnTo>
                  <a:pt x="329461" y="243035"/>
                </a:lnTo>
                <a:lnTo>
                  <a:pt x="325985" y="243035"/>
                </a:lnTo>
                <a:lnTo>
                  <a:pt x="322192" y="242718"/>
                </a:lnTo>
                <a:lnTo>
                  <a:pt x="318084" y="242085"/>
                </a:lnTo>
                <a:lnTo>
                  <a:pt x="313976" y="240818"/>
                </a:lnTo>
                <a:lnTo>
                  <a:pt x="309868" y="239234"/>
                </a:lnTo>
                <a:lnTo>
                  <a:pt x="304812" y="237334"/>
                </a:lnTo>
                <a:lnTo>
                  <a:pt x="302252" y="236418"/>
                </a:lnTo>
                <a:lnTo>
                  <a:pt x="289644" y="230366"/>
                </a:lnTo>
                <a:lnTo>
                  <a:pt x="294700" y="232900"/>
                </a:lnTo>
                <a:lnTo>
                  <a:pt x="300388" y="235751"/>
                </a:lnTo>
                <a:lnTo>
                  <a:pt x="302252" y="236418"/>
                </a:lnTo>
                <a:lnTo>
                  <a:pt x="312080" y="241135"/>
                </a:lnTo>
                <a:lnTo>
                  <a:pt x="322508" y="246202"/>
                </a:lnTo>
                <a:lnTo>
                  <a:pt x="332305" y="250003"/>
                </a:lnTo>
                <a:lnTo>
                  <a:pt x="337045" y="251270"/>
                </a:lnTo>
                <a:lnTo>
                  <a:pt x="341469" y="252536"/>
                </a:lnTo>
                <a:lnTo>
                  <a:pt x="345577" y="253170"/>
                </a:lnTo>
                <a:lnTo>
                  <a:pt x="349685" y="253487"/>
                </a:lnTo>
                <a:lnTo>
                  <a:pt x="353477" y="253170"/>
                </a:lnTo>
                <a:lnTo>
                  <a:pt x="357269" y="252536"/>
                </a:lnTo>
                <a:lnTo>
                  <a:pt x="360745" y="251270"/>
                </a:lnTo>
                <a:lnTo>
                  <a:pt x="363589" y="249053"/>
                </a:lnTo>
                <a:lnTo>
                  <a:pt x="364538" y="256970"/>
                </a:lnTo>
                <a:lnTo>
                  <a:pt x="364854" y="263621"/>
                </a:lnTo>
                <a:lnTo>
                  <a:pt x="364538" y="270589"/>
                </a:lnTo>
                <a:lnTo>
                  <a:pt x="363905" y="277240"/>
                </a:lnTo>
                <a:lnTo>
                  <a:pt x="365486" y="275657"/>
                </a:lnTo>
                <a:lnTo>
                  <a:pt x="366750" y="275340"/>
                </a:lnTo>
                <a:lnTo>
                  <a:pt x="367382" y="275657"/>
                </a:lnTo>
                <a:lnTo>
                  <a:pt x="368014" y="275973"/>
                </a:lnTo>
                <a:lnTo>
                  <a:pt x="369594" y="277874"/>
                </a:lnTo>
                <a:lnTo>
                  <a:pt x="371174" y="281041"/>
                </a:lnTo>
                <a:lnTo>
                  <a:pt x="372122" y="285158"/>
                </a:lnTo>
                <a:lnTo>
                  <a:pt x="373386" y="289909"/>
                </a:lnTo>
                <a:lnTo>
                  <a:pt x="373702" y="295293"/>
                </a:lnTo>
                <a:lnTo>
                  <a:pt x="374650" y="301627"/>
                </a:lnTo>
                <a:lnTo>
                  <a:pt x="374650" y="307961"/>
                </a:lnTo>
                <a:lnTo>
                  <a:pt x="374650" y="314612"/>
                </a:lnTo>
                <a:lnTo>
                  <a:pt x="373702" y="320630"/>
                </a:lnTo>
                <a:lnTo>
                  <a:pt x="373386" y="326331"/>
                </a:lnTo>
                <a:lnTo>
                  <a:pt x="372122" y="331398"/>
                </a:lnTo>
                <a:lnTo>
                  <a:pt x="371174" y="335515"/>
                </a:lnTo>
                <a:lnTo>
                  <a:pt x="369594" y="338366"/>
                </a:lnTo>
                <a:lnTo>
                  <a:pt x="368014" y="340266"/>
                </a:lnTo>
                <a:lnTo>
                  <a:pt x="367382" y="340583"/>
                </a:lnTo>
                <a:lnTo>
                  <a:pt x="366750" y="340583"/>
                </a:lnTo>
                <a:lnTo>
                  <a:pt x="365802" y="340583"/>
                </a:lnTo>
                <a:lnTo>
                  <a:pt x="364854" y="340266"/>
                </a:lnTo>
                <a:lnTo>
                  <a:pt x="363273" y="338049"/>
                </a:lnTo>
                <a:lnTo>
                  <a:pt x="362009" y="334565"/>
                </a:lnTo>
                <a:lnTo>
                  <a:pt x="360745" y="330448"/>
                </a:lnTo>
                <a:lnTo>
                  <a:pt x="359797" y="336149"/>
                </a:lnTo>
                <a:lnTo>
                  <a:pt x="359165" y="341850"/>
                </a:lnTo>
                <a:lnTo>
                  <a:pt x="357901" y="346917"/>
                </a:lnTo>
                <a:lnTo>
                  <a:pt x="356637" y="352301"/>
                </a:lnTo>
                <a:lnTo>
                  <a:pt x="353161" y="362436"/>
                </a:lnTo>
                <a:lnTo>
                  <a:pt x="349053" y="372254"/>
                </a:lnTo>
                <a:lnTo>
                  <a:pt x="344629" y="380806"/>
                </a:lnTo>
                <a:lnTo>
                  <a:pt x="339257" y="389040"/>
                </a:lnTo>
                <a:lnTo>
                  <a:pt x="333569" y="396641"/>
                </a:lnTo>
                <a:lnTo>
                  <a:pt x="327881" y="403609"/>
                </a:lnTo>
                <a:lnTo>
                  <a:pt x="321876" y="409626"/>
                </a:lnTo>
                <a:lnTo>
                  <a:pt x="314924" y="415011"/>
                </a:lnTo>
                <a:lnTo>
                  <a:pt x="308288" y="419761"/>
                </a:lnTo>
                <a:lnTo>
                  <a:pt x="301652" y="423562"/>
                </a:lnTo>
                <a:lnTo>
                  <a:pt x="294700" y="426412"/>
                </a:lnTo>
                <a:lnTo>
                  <a:pt x="288064" y="428629"/>
                </a:lnTo>
                <a:lnTo>
                  <a:pt x="281427" y="429896"/>
                </a:lnTo>
                <a:lnTo>
                  <a:pt x="275107" y="430213"/>
                </a:lnTo>
                <a:lnTo>
                  <a:pt x="272579" y="430213"/>
                </a:lnTo>
                <a:lnTo>
                  <a:pt x="269735" y="429896"/>
                </a:lnTo>
                <a:lnTo>
                  <a:pt x="264047" y="428313"/>
                </a:lnTo>
                <a:lnTo>
                  <a:pt x="258043" y="426096"/>
                </a:lnTo>
                <a:lnTo>
                  <a:pt x="252039" y="423245"/>
                </a:lnTo>
                <a:lnTo>
                  <a:pt x="245719" y="419128"/>
                </a:lnTo>
                <a:lnTo>
                  <a:pt x="239082" y="414377"/>
                </a:lnTo>
                <a:lnTo>
                  <a:pt x="232762" y="408993"/>
                </a:lnTo>
                <a:lnTo>
                  <a:pt x="225810" y="402975"/>
                </a:lnTo>
                <a:lnTo>
                  <a:pt x="219806" y="396008"/>
                </a:lnTo>
                <a:lnTo>
                  <a:pt x="213486" y="389040"/>
                </a:lnTo>
                <a:lnTo>
                  <a:pt x="208114" y="380806"/>
                </a:lnTo>
                <a:lnTo>
                  <a:pt x="202741" y="372571"/>
                </a:lnTo>
                <a:lnTo>
                  <a:pt x="197369" y="363386"/>
                </a:lnTo>
                <a:lnTo>
                  <a:pt x="193261" y="354202"/>
                </a:lnTo>
                <a:lnTo>
                  <a:pt x="189785" y="344383"/>
                </a:lnTo>
                <a:lnTo>
                  <a:pt x="186309" y="334249"/>
                </a:lnTo>
                <a:lnTo>
                  <a:pt x="185045" y="337732"/>
                </a:lnTo>
                <a:lnTo>
                  <a:pt x="184097" y="340266"/>
                </a:lnTo>
                <a:lnTo>
                  <a:pt x="182517" y="341850"/>
                </a:lnTo>
                <a:lnTo>
                  <a:pt x="181885" y="342166"/>
                </a:lnTo>
                <a:lnTo>
                  <a:pt x="180937" y="342483"/>
                </a:lnTo>
                <a:lnTo>
                  <a:pt x="180305" y="342166"/>
                </a:lnTo>
                <a:lnTo>
                  <a:pt x="179673" y="341850"/>
                </a:lnTo>
                <a:lnTo>
                  <a:pt x="178093" y="339949"/>
                </a:lnTo>
                <a:lnTo>
                  <a:pt x="176829" y="336782"/>
                </a:lnTo>
                <a:lnTo>
                  <a:pt x="175565" y="332665"/>
                </a:lnTo>
                <a:lnTo>
                  <a:pt x="174617" y="327914"/>
                </a:lnTo>
                <a:lnTo>
                  <a:pt x="173985" y="322213"/>
                </a:lnTo>
                <a:lnTo>
                  <a:pt x="173669" y="316196"/>
                </a:lnTo>
                <a:lnTo>
                  <a:pt x="173037" y="309545"/>
                </a:lnTo>
                <a:lnTo>
                  <a:pt x="173669" y="303211"/>
                </a:lnTo>
                <a:lnTo>
                  <a:pt x="173985" y="296876"/>
                </a:lnTo>
                <a:lnTo>
                  <a:pt x="174617" y="291492"/>
                </a:lnTo>
                <a:lnTo>
                  <a:pt x="175565" y="286742"/>
                </a:lnTo>
                <a:lnTo>
                  <a:pt x="176829" y="282624"/>
                </a:lnTo>
                <a:lnTo>
                  <a:pt x="178093" y="279457"/>
                </a:lnTo>
                <a:lnTo>
                  <a:pt x="179673" y="277557"/>
                </a:lnTo>
                <a:lnTo>
                  <a:pt x="180305" y="277240"/>
                </a:lnTo>
                <a:lnTo>
                  <a:pt x="180937" y="276923"/>
                </a:lnTo>
                <a:lnTo>
                  <a:pt x="182201" y="277240"/>
                </a:lnTo>
                <a:lnTo>
                  <a:pt x="182517" y="268689"/>
                </a:lnTo>
                <a:lnTo>
                  <a:pt x="182833" y="264888"/>
                </a:lnTo>
                <a:lnTo>
                  <a:pt x="183781" y="261088"/>
                </a:lnTo>
                <a:lnTo>
                  <a:pt x="183149" y="252536"/>
                </a:lnTo>
                <a:lnTo>
                  <a:pt x="183149" y="244619"/>
                </a:lnTo>
                <a:lnTo>
                  <a:pt x="184097" y="237334"/>
                </a:lnTo>
                <a:lnTo>
                  <a:pt x="185993" y="231633"/>
                </a:lnTo>
                <a:lnTo>
                  <a:pt x="187889" y="226249"/>
                </a:lnTo>
                <a:lnTo>
                  <a:pt x="189153" y="223716"/>
                </a:lnTo>
                <a:lnTo>
                  <a:pt x="190733" y="221815"/>
                </a:lnTo>
                <a:lnTo>
                  <a:pt x="192313" y="219915"/>
                </a:lnTo>
                <a:lnTo>
                  <a:pt x="194209" y="218015"/>
                </a:lnTo>
                <a:lnTo>
                  <a:pt x="198001" y="214848"/>
                </a:lnTo>
                <a:lnTo>
                  <a:pt x="188837" y="214848"/>
                </a:lnTo>
                <a:lnTo>
                  <a:pt x="182201" y="215481"/>
                </a:lnTo>
                <a:lnTo>
                  <a:pt x="176197" y="215798"/>
                </a:lnTo>
                <a:lnTo>
                  <a:pt x="180305" y="213581"/>
                </a:lnTo>
                <a:lnTo>
                  <a:pt x="184413" y="210730"/>
                </a:lnTo>
                <a:lnTo>
                  <a:pt x="192945" y="204396"/>
                </a:lnTo>
                <a:lnTo>
                  <a:pt x="200845" y="198378"/>
                </a:lnTo>
                <a:lnTo>
                  <a:pt x="204638" y="195845"/>
                </a:lnTo>
                <a:lnTo>
                  <a:pt x="208430" y="193944"/>
                </a:lnTo>
                <a:lnTo>
                  <a:pt x="217594" y="189510"/>
                </a:lnTo>
                <a:lnTo>
                  <a:pt x="226758" y="185393"/>
                </a:lnTo>
                <a:lnTo>
                  <a:pt x="235606" y="182226"/>
                </a:lnTo>
                <a:lnTo>
                  <a:pt x="244139" y="179692"/>
                </a:lnTo>
                <a:lnTo>
                  <a:pt x="252355" y="177475"/>
                </a:lnTo>
                <a:lnTo>
                  <a:pt x="260887" y="175892"/>
                </a:lnTo>
                <a:lnTo>
                  <a:pt x="268471" y="175258"/>
                </a:lnTo>
                <a:lnTo>
                  <a:pt x="276055" y="174625"/>
                </a:lnTo>
                <a:close/>
                <a:moveTo>
                  <a:pt x="1800062" y="0"/>
                </a:moveTo>
                <a:lnTo>
                  <a:pt x="1805766" y="0"/>
                </a:lnTo>
                <a:lnTo>
                  <a:pt x="1811153" y="634"/>
                </a:lnTo>
                <a:lnTo>
                  <a:pt x="1816857" y="951"/>
                </a:lnTo>
                <a:lnTo>
                  <a:pt x="1822244" y="1585"/>
                </a:lnTo>
                <a:lnTo>
                  <a:pt x="1826997" y="2853"/>
                </a:lnTo>
                <a:lnTo>
                  <a:pt x="1831750" y="3804"/>
                </a:lnTo>
                <a:lnTo>
                  <a:pt x="1840939" y="6974"/>
                </a:lnTo>
                <a:lnTo>
                  <a:pt x="1848861" y="10144"/>
                </a:lnTo>
                <a:lnTo>
                  <a:pt x="1855832" y="13948"/>
                </a:lnTo>
                <a:lnTo>
                  <a:pt x="1861853" y="17435"/>
                </a:lnTo>
                <a:lnTo>
                  <a:pt x="1866923" y="21239"/>
                </a:lnTo>
                <a:lnTo>
                  <a:pt x="1870408" y="24092"/>
                </a:lnTo>
                <a:lnTo>
                  <a:pt x="1873577" y="26628"/>
                </a:lnTo>
                <a:lnTo>
                  <a:pt x="1875795" y="29164"/>
                </a:lnTo>
                <a:lnTo>
                  <a:pt x="1875161" y="30432"/>
                </a:lnTo>
                <a:lnTo>
                  <a:pt x="1872626" y="35187"/>
                </a:lnTo>
                <a:lnTo>
                  <a:pt x="1871042" y="37723"/>
                </a:lnTo>
                <a:lnTo>
                  <a:pt x="1868507" y="40576"/>
                </a:lnTo>
                <a:lnTo>
                  <a:pt x="1865655" y="43747"/>
                </a:lnTo>
                <a:lnTo>
                  <a:pt x="1862803" y="46600"/>
                </a:lnTo>
                <a:lnTo>
                  <a:pt x="1859001" y="49453"/>
                </a:lnTo>
                <a:lnTo>
                  <a:pt x="1854881" y="51672"/>
                </a:lnTo>
                <a:lnTo>
                  <a:pt x="1850128" y="53574"/>
                </a:lnTo>
                <a:lnTo>
                  <a:pt x="1845058" y="54208"/>
                </a:lnTo>
                <a:lnTo>
                  <a:pt x="1842523" y="54525"/>
                </a:lnTo>
                <a:lnTo>
                  <a:pt x="1839355" y="54525"/>
                </a:lnTo>
                <a:lnTo>
                  <a:pt x="1836503" y="54208"/>
                </a:lnTo>
                <a:lnTo>
                  <a:pt x="1833017" y="53891"/>
                </a:lnTo>
                <a:lnTo>
                  <a:pt x="1829532" y="52940"/>
                </a:lnTo>
                <a:lnTo>
                  <a:pt x="1826363" y="51989"/>
                </a:lnTo>
                <a:lnTo>
                  <a:pt x="1822877" y="50404"/>
                </a:lnTo>
                <a:lnTo>
                  <a:pt x="1819075" y="48502"/>
                </a:lnTo>
                <a:lnTo>
                  <a:pt x="1814639" y="46600"/>
                </a:lnTo>
                <a:lnTo>
                  <a:pt x="1810202" y="44381"/>
                </a:lnTo>
                <a:lnTo>
                  <a:pt x="1828264" y="53574"/>
                </a:lnTo>
                <a:lnTo>
                  <a:pt x="1836503" y="57061"/>
                </a:lnTo>
                <a:lnTo>
                  <a:pt x="1844742" y="60231"/>
                </a:lnTo>
                <a:lnTo>
                  <a:pt x="1847910" y="61182"/>
                </a:lnTo>
                <a:lnTo>
                  <a:pt x="1851713" y="62133"/>
                </a:lnTo>
                <a:lnTo>
                  <a:pt x="1855198" y="62767"/>
                </a:lnTo>
                <a:lnTo>
                  <a:pt x="1858367" y="62767"/>
                </a:lnTo>
                <a:lnTo>
                  <a:pt x="1861536" y="62767"/>
                </a:lnTo>
                <a:lnTo>
                  <a:pt x="1864071" y="62133"/>
                </a:lnTo>
                <a:lnTo>
                  <a:pt x="1866923" y="60865"/>
                </a:lnTo>
                <a:lnTo>
                  <a:pt x="1869458" y="59597"/>
                </a:lnTo>
                <a:lnTo>
                  <a:pt x="1869775" y="65303"/>
                </a:lnTo>
                <a:lnTo>
                  <a:pt x="1870091" y="71009"/>
                </a:lnTo>
                <a:lnTo>
                  <a:pt x="1870091" y="76398"/>
                </a:lnTo>
                <a:lnTo>
                  <a:pt x="1869775" y="81470"/>
                </a:lnTo>
                <a:lnTo>
                  <a:pt x="1870408" y="80836"/>
                </a:lnTo>
                <a:lnTo>
                  <a:pt x="1871676" y="80519"/>
                </a:lnTo>
                <a:lnTo>
                  <a:pt x="1872310" y="80519"/>
                </a:lnTo>
                <a:lnTo>
                  <a:pt x="1872626" y="80836"/>
                </a:lnTo>
                <a:lnTo>
                  <a:pt x="1874211" y="82421"/>
                </a:lnTo>
                <a:lnTo>
                  <a:pt x="1875161" y="84640"/>
                </a:lnTo>
                <a:lnTo>
                  <a:pt x="1876112" y="88127"/>
                </a:lnTo>
                <a:lnTo>
                  <a:pt x="1877063" y="91614"/>
                </a:lnTo>
                <a:lnTo>
                  <a:pt x="1877696" y="96369"/>
                </a:lnTo>
                <a:lnTo>
                  <a:pt x="1878013" y="101124"/>
                </a:lnTo>
                <a:lnTo>
                  <a:pt x="1878013" y="106513"/>
                </a:lnTo>
                <a:lnTo>
                  <a:pt x="1878013" y="111586"/>
                </a:lnTo>
                <a:lnTo>
                  <a:pt x="1877696" y="116658"/>
                </a:lnTo>
                <a:lnTo>
                  <a:pt x="1877063" y="120779"/>
                </a:lnTo>
                <a:lnTo>
                  <a:pt x="1876112" y="124900"/>
                </a:lnTo>
                <a:lnTo>
                  <a:pt x="1875161" y="127753"/>
                </a:lnTo>
                <a:lnTo>
                  <a:pt x="1874211" y="129972"/>
                </a:lnTo>
                <a:lnTo>
                  <a:pt x="1872626" y="131874"/>
                </a:lnTo>
                <a:lnTo>
                  <a:pt x="1872310" y="132191"/>
                </a:lnTo>
                <a:lnTo>
                  <a:pt x="1871676" y="132191"/>
                </a:lnTo>
                <a:lnTo>
                  <a:pt x="1871042" y="132191"/>
                </a:lnTo>
                <a:lnTo>
                  <a:pt x="1870091" y="131557"/>
                </a:lnTo>
                <a:lnTo>
                  <a:pt x="1869141" y="129972"/>
                </a:lnTo>
                <a:lnTo>
                  <a:pt x="1867873" y="127436"/>
                </a:lnTo>
                <a:lnTo>
                  <a:pt x="1867240" y="123949"/>
                </a:lnTo>
                <a:lnTo>
                  <a:pt x="1865655" y="133142"/>
                </a:lnTo>
                <a:lnTo>
                  <a:pt x="1863754" y="141384"/>
                </a:lnTo>
                <a:lnTo>
                  <a:pt x="1861219" y="149626"/>
                </a:lnTo>
                <a:lnTo>
                  <a:pt x="1857733" y="156917"/>
                </a:lnTo>
                <a:lnTo>
                  <a:pt x="1853931" y="164208"/>
                </a:lnTo>
                <a:lnTo>
                  <a:pt x="1850128" y="170548"/>
                </a:lnTo>
                <a:lnTo>
                  <a:pt x="1845692" y="176571"/>
                </a:lnTo>
                <a:lnTo>
                  <a:pt x="1840939" y="181961"/>
                </a:lnTo>
                <a:lnTo>
                  <a:pt x="1835869" y="186716"/>
                </a:lnTo>
                <a:lnTo>
                  <a:pt x="1830799" y="191154"/>
                </a:lnTo>
                <a:lnTo>
                  <a:pt x="1825412" y="194958"/>
                </a:lnTo>
                <a:lnTo>
                  <a:pt x="1820025" y="198128"/>
                </a:lnTo>
                <a:lnTo>
                  <a:pt x="1814639" y="200347"/>
                </a:lnTo>
                <a:lnTo>
                  <a:pt x="1809252" y="202249"/>
                </a:lnTo>
                <a:lnTo>
                  <a:pt x="1804182" y="202883"/>
                </a:lnTo>
                <a:lnTo>
                  <a:pt x="1798795" y="203200"/>
                </a:lnTo>
                <a:lnTo>
                  <a:pt x="1794676" y="202883"/>
                </a:lnTo>
                <a:lnTo>
                  <a:pt x="1790239" y="201615"/>
                </a:lnTo>
                <a:lnTo>
                  <a:pt x="1785486" y="200347"/>
                </a:lnTo>
                <a:lnTo>
                  <a:pt x="1780416" y="197494"/>
                </a:lnTo>
                <a:lnTo>
                  <a:pt x="1775663" y="194641"/>
                </a:lnTo>
                <a:lnTo>
                  <a:pt x="1770276" y="190837"/>
                </a:lnTo>
                <a:lnTo>
                  <a:pt x="1765206" y="186399"/>
                </a:lnTo>
                <a:lnTo>
                  <a:pt x="1759819" y="181327"/>
                </a:lnTo>
                <a:lnTo>
                  <a:pt x="1755066" y="176254"/>
                </a:lnTo>
                <a:lnTo>
                  <a:pt x="1749996" y="170548"/>
                </a:lnTo>
                <a:lnTo>
                  <a:pt x="1745560" y="164208"/>
                </a:lnTo>
                <a:lnTo>
                  <a:pt x="1741124" y="157551"/>
                </a:lnTo>
                <a:lnTo>
                  <a:pt x="1737321" y="150260"/>
                </a:lnTo>
                <a:lnTo>
                  <a:pt x="1733836" y="142652"/>
                </a:lnTo>
                <a:lnTo>
                  <a:pt x="1730984" y="135044"/>
                </a:lnTo>
                <a:lnTo>
                  <a:pt x="1728449" y="127119"/>
                </a:lnTo>
                <a:lnTo>
                  <a:pt x="1727498" y="129655"/>
                </a:lnTo>
                <a:lnTo>
                  <a:pt x="1726548" y="131874"/>
                </a:lnTo>
                <a:lnTo>
                  <a:pt x="1725280" y="133142"/>
                </a:lnTo>
                <a:lnTo>
                  <a:pt x="1724330" y="133459"/>
                </a:lnTo>
                <a:lnTo>
                  <a:pt x="1723379" y="133459"/>
                </a:lnTo>
                <a:lnTo>
                  <a:pt x="1723062" y="133142"/>
                </a:lnTo>
                <a:lnTo>
                  <a:pt x="1721795" y="131557"/>
                </a:lnTo>
                <a:lnTo>
                  <a:pt x="1720844" y="129021"/>
                </a:lnTo>
                <a:lnTo>
                  <a:pt x="1719576" y="125851"/>
                </a:lnTo>
                <a:lnTo>
                  <a:pt x="1718943" y="122047"/>
                </a:lnTo>
                <a:lnTo>
                  <a:pt x="1718626" y="117609"/>
                </a:lnTo>
                <a:lnTo>
                  <a:pt x="1718309" y="112854"/>
                </a:lnTo>
                <a:lnTo>
                  <a:pt x="1717675" y="107464"/>
                </a:lnTo>
                <a:lnTo>
                  <a:pt x="1718309" y="102392"/>
                </a:lnTo>
                <a:lnTo>
                  <a:pt x="1718626" y="97320"/>
                </a:lnTo>
                <a:lnTo>
                  <a:pt x="1718943" y="92882"/>
                </a:lnTo>
                <a:lnTo>
                  <a:pt x="1719576" y="89078"/>
                </a:lnTo>
                <a:lnTo>
                  <a:pt x="1720844" y="86225"/>
                </a:lnTo>
                <a:lnTo>
                  <a:pt x="1721795" y="83372"/>
                </a:lnTo>
                <a:lnTo>
                  <a:pt x="1723062" y="82104"/>
                </a:lnTo>
                <a:lnTo>
                  <a:pt x="1723379" y="81470"/>
                </a:lnTo>
                <a:lnTo>
                  <a:pt x="1724330" y="81470"/>
                </a:lnTo>
                <a:lnTo>
                  <a:pt x="1724963" y="82104"/>
                </a:lnTo>
                <a:lnTo>
                  <a:pt x="1725280" y="75130"/>
                </a:lnTo>
                <a:lnTo>
                  <a:pt x="1726548" y="69107"/>
                </a:lnTo>
                <a:lnTo>
                  <a:pt x="1725597" y="62133"/>
                </a:lnTo>
                <a:lnTo>
                  <a:pt x="1725914" y="55793"/>
                </a:lnTo>
                <a:lnTo>
                  <a:pt x="1726865" y="50087"/>
                </a:lnTo>
                <a:lnTo>
                  <a:pt x="1727815" y="45649"/>
                </a:lnTo>
                <a:lnTo>
                  <a:pt x="1729400" y="40893"/>
                </a:lnTo>
                <a:lnTo>
                  <a:pt x="1731618" y="37723"/>
                </a:lnTo>
                <a:lnTo>
                  <a:pt x="1734153" y="34553"/>
                </a:lnTo>
                <a:lnTo>
                  <a:pt x="1737638" y="32334"/>
                </a:lnTo>
                <a:lnTo>
                  <a:pt x="1724963" y="32651"/>
                </a:lnTo>
                <a:lnTo>
                  <a:pt x="1720527" y="32651"/>
                </a:lnTo>
                <a:lnTo>
                  <a:pt x="1723379" y="31383"/>
                </a:lnTo>
                <a:lnTo>
                  <a:pt x="1726865" y="29164"/>
                </a:lnTo>
                <a:lnTo>
                  <a:pt x="1733519" y="24092"/>
                </a:lnTo>
                <a:lnTo>
                  <a:pt x="1739856" y="19337"/>
                </a:lnTo>
                <a:lnTo>
                  <a:pt x="1743025" y="17435"/>
                </a:lnTo>
                <a:lnTo>
                  <a:pt x="1745560" y="15533"/>
                </a:lnTo>
                <a:lnTo>
                  <a:pt x="1753165" y="12046"/>
                </a:lnTo>
                <a:lnTo>
                  <a:pt x="1760453" y="9193"/>
                </a:lnTo>
                <a:lnTo>
                  <a:pt x="1767424" y="6657"/>
                </a:lnTo>
                <a:lnTo>
                  <a:pt x="1774396" y="4121"/>
                </a:lnTo>
                <a:lnTo>
                  <a:pt x="1780733" y="2853"/>
                </a:lnTo>
                <a:lnTo>
                  <a:pt x="1787704" y="1585"/>
                </a:lnTo>
                <a:lnTo>
                  <a:pt x="1793725" y="951"/>
                </a:lnTo>
                <a:lnTo>
                  <a:pt x="1800062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5A50C-D5CD-4E4E-A8E0-0221D084634D}"/>
              </a:ext>
            </a:extLst>
          </p:cNvPr>
          <p:cNvSpPr/>
          <p:nvPr/>
        </p:nvSpPr>
        <p:spPr>
          <a:xfrm>
            <a:off x="7896232" y="2312966"/>
            <a:ext cx="569806" cy="186807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统一账户体系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5A50C-D5CD-4E4E-A8E0-0221D084634D}"/>
              </a:ext>
            </a:extLst>
          </p:cNvPr>
          <p:cNvSpPr/>
          <p:nvPr/>
        </p:nvSpPr>
        <p:spPr>
          <a:xfrm>
            <a:off x="8562109" y="3696440"/>
            <a:ext cx="1697182" cy="48460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沉淀资金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5A50C-D5CD-4E4E-A8E0-0221D084634D}"/>
              </a:ext>
            </a:extLst>
          </p:cNvPr>
          <p:cNvSpPr/>
          <p:nvPr/>
        </p:nvSpPr>
        <p:spPr>
          <a:xfrm>
            <a:off x="8562109" y="3008549"/>
            <a:ext cx="1697182" cy="48460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资金清结算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5A50C-D5CD-4E4E-A8E0-0221D084634D}"/>
              </a:ext>
            </a:extLst>
          </p:cNvPr>
          <p:cNvSpPr/>
          <p:nvPr/>
        </p:nvSpPr>
        <p:spPr>
          <a:xfrm>
            <a:off x="8562109" y="2320658"/>
            <a:ext cx="1697182" cy="48460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余额管理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5A50C-D5CD-4E4E-A8E0-0221D084634D}"/>
              </a:ext>
            </a:extLst>
          </p:cNvPr>
          <p:cNvSpPr/>
          <p:nvPr/>
        </p:nvSpPr>
        <p:spPr>
          <a:xfrm>
            <a:off x="10358905" y="2312966"/>
            <a:ext cx="569806" cy="1868076"/>
          </a:xfrm>
          <a:prstGeom prst="rect">
            <a:avLst/>
          </a:prstGeom>
          <a:solidFill>
            <a:srgbClr val="5B9BD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方支付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527796" y="3225027"/>
            <a:ext cx="118458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3541314" y="4489193"/>
            <a:ext cx="3408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获得用户连接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高频次、易沉淀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7827388" y="4489192"/>
            <a:ext cx="3166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建立账户体系和支付体系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打造广西一卡通自己的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KSO_Shape">
            <a:extLst>
              <a:ext uri="{FF2B5EF4-FFF2-40B4-BE49-F238E27FC236}">
                <a16:creationId xmlns="" xmlns:a16="http://schemas.microsoft.com/office/drawing/2014/main" id="{CBE97175-3076-4017-9ADD-0087E307E60D}"/>
              </a:ext>
            </a:extLst>
          </p:cNvPr>
          <p:cNvSpPr>
            <a:spLocks/>
          </p:cNvSpPr>
          <p:nvPr/>
        </p:nvSpPr>
        <p:spPr bwMode="auto">
          <a:xfrm>
            <a:off x="1882736" y="3454662"/>
            <a:ext cx="456655" cy="306877"/>
          </a:xfrm>
          <a:custGeom>
            <a:avLst/>
            <a:gdLst>
              <a:gd name="T0" fmla="*/ 1897390 w 2686050"/>
              <a:gd name="T1" fmla="*/ 899664 h 1047750"/>
              <a:gd name="T2" fmla="*/ 1929042 w 2686050"/>
              <a:gd name="T3" fmla="*/ 976869 h 1047750"/>
              <a:gd name="T4" fmla="*/ 2011338 w 2686050"/>
              <a:gd name="T5" fmla="*/ 960795 h 1047750"/>
              <a:gd name="T6" fmla="*/ 2011338 w 2686050"/>
              <a:gd name="T7" fmla="*/ 877530 h 1047750"/>
              <a:gd name="T8" fmla="*/ 652409 w 2686050"/>
              <a:gd name="T9" fmla="*/ 858558 h 1047750"/>
              <a:gd name="T10" fmla="*/ 613635 w 2686050"/>
              <a:gd name="T11" fmla="*/ 932338 h 1047750"/>
              <a:gd name="T12" fmla="*/ 677995 w 2686050"/>
              <a:gd name="T13" fmla="*/ 984774 h 1047750"/>
              <a:gd name="T14" fmla="*/ 742354 w 2686050"/>
              <a:gd name="T15" fmla="*/ 932338 h 1047750"/>
              <a:gd name="T16" fmla="*/ 703580 w 2686050"/>
              <a:gd name="T17" fmla="*/ 858558 h 1047750"/>
              <a:gd name="T18" fmla="*/ 2010547 w 2686050"/>
              <a:gd name="T19" fmla="*/ 800588 h 1047750"/>
              <a:gd name="T20" fmla="*/ 2073324 w 2686050"/>
              <a:gd name="T21" fmla="*/ 857767 h 1047750"/>
              <a:gd name="T22" fmla="*/ 2086512 w 2686050"/>
              <a:gd name="T23" fmla="*/ 944986 h 1047750"/>
              <a:gd name="T24" fmla="*/ 2042199 w 2686050"/>
              <a:gd name="T25" fmla="*/ 1018238 h 1047750"/>
              <a:gd name="T26" fmla="*/ 1960431 w 2686050"/>
              <a:gd name="T27" fmla="*/ 1047750 h 1047750"/>
              <a:gd name="T28" fmla="*/ 1878662 w 2686050"/>
              <a:gd name="T29" fmla="*/ 1018238 h 1047750"/>
              <a:gd name="T30" fmla="*/ 1834349 w 2686050"/>
              <a:gd name="T31" fmla="*/ 944986 h 1047750"/>
              <a:gd name="T32" fmla="*/ 1847274 w 2686050"/>
              <a:gd name="T33" fmla="*/ 857767 h 1047750"/>
              <a:gd name="T34" fmla="*/ 1910315 w 2686050"/>
              <a:gd name="T35" fmla="*/ 800588 h 1047750"/>
              <a:gd name="T36" fmla="*/ 710174 w 2686050"/>
              <a:gd name="T37" fmla="*/ 794791 h 1047750"/>
              <a:gd name="T38" fmla="*/ 781128 w 2686050"/>
              <a:gd name="T39" fmla="*/ 842221 h 1047750"/>
              <a:gd name="T40" fmla="*/ 806450 w 2686050"/>
              <a:gd name="T41" fmla="*/ 925750 h 1047750"/>
              <a:gd name="T42" fmla="*/ 772952 w 2686050"/>
              <a:gd name="T43" fmla="*/ 1005590 h 1047750"/>
              <a:gd name="T44" fmla="*/ 697514 w 2686050"/>
              <a:gd name="T45" fmla="*/ 1046169 h 1047750"/>
              <a:gd name="T46" fmla="*/ 611261 w 2686050"/>
              <a:gd name="T47" fmla="*/ 1028778 h 1047750"/>
              <a:gd name="T48" fmla="*/ 557188 w 2686050"/>
              <a:gd name="T49" fmla="*/ 963430 h 1047750"/>
              <a:gd name="T50" fmla="*/ 557188 w 2686050"/>
              <a:gd name="T51" fmla="*/ 874895 h 1047750"/>
              <a:gd name="T52" fmla="*/ 611261 w 2686050"/>
              <a:gd name="T53" fmla="*/ 809020 h 1047750"/>
              <a:gd name="T54" fmla="*/ 2673116 w 2686050"/>
              <a:gd name="T55" fmla="*/ 739775 h 1047750"/>
              <a:gd name="T56" fmla="*/ 2679451 w 2686050"/>
              <a:gd name="T57" fmla="*/ 841233 h 1047750"/>
              <a:gd name="T58" fmla="*/ 2616367 w 2686050"/>
              <a:gd name="T59" fmla="*/ 910722 h 1047750"/>
              <a:gd name="T60" fmla="*/ 2469082 w 2686050"/>
              <a:gd name="T61" fmla="*/ 924989 h 1047750"/>
              <a:gd name="T62" fmla="*/ 12745 w 2686050"/>
              <a:gd name="T63" fmla="*/ 739775 h 1047750"/>
              <a:gd name="T64" fmla="*/ 220657 w 2686050"/>
              <a:gd name="T65" fmla="*/ 921554 h 1047750"/>
              <a:gd name="T66" fmla="*/ 81253 w 2686050"/>
              <a:gd name="T67" fmla="*/ 915742 h 1047750"/>
              <a:gd name="T68" fmla="*/ 12480 w 2686050"/>
              <a:gd name="T69" fmla="*/ 855501 h 1047750"/>
              <a:gd name="T70" fmla="*/ 7700 w 2686050"/>
              <a:gd name="T71" fmla="*/ 740832 h 1047750"/>
              <a:gd name="T72" fmla="*/ 2110316 w 2686050"/>
              <a:gd name="T73" fmla="*/ 844833 h 1047750"/>
              <a:gd name="T74" fmla="*/ 2032529 w 2686050"/>
              <a:gd name="T75" fmla="*/ 768144 h 1047750"/>
              <a:gd name="T76" fmla="*/ 1919023 w 2686050"/>
              <a:gd name="T77" fmla="*/ 757339 h 1047750"/>
              <a:gd name="T78" fmla="*/ 1827477 w 2686050"/>
              <a:gd name="T79" fmla="*/ 817952 h 1047750"/>
              <a:gd name="T80" fmla="*/ 845343 w 2686050"/>
              <a:gd name="T81" fmla="*/ 915988 h 1047750"/>
              <a:gd name="T82" fmla="*/ 805921 w 2686050"/>
              <a:gd name="T83" fmla="*/ 811627 h 1047750"/>
              <a:gd name="T84" fmla="*/ 711464 w 2686050"/>
              <a:gd name="T85" fmla="*/ 755494 h 1047750"/>
              <a:gd name="T86" fmla="*/ 599281 w 2686050"/>
              <a:gd name="T87" fmla="*/ 771833 h 1047750"/>
              <a:gd name="T88" fmla="*/ 524933 w 2686050"/>
              <a:gd name="T89" fmla="*/ 852212 h 1047750"/>
              <a:gd name="T90" fmla="*/ 253471 w 2686050"/>
              <a:gd name="T91" fmla="*/ 738364 h 1047750"/>
              <a:gd name="T92" fmla="*/ 36512 w 2686050"/>
              <a:gd name="T93" fmla="*/ 705949 h 1047750"/>
              <a:gd name="T94" fmla="*/ 2320396 w 2686050"/>
              <a:gd name="T95" fmla="*/ 385387 h 1047750"/>
              <a:gd name="T96" fmla="*/ 2402416 w 2686050"/>
              <a:gd name="T97" fmla="*/ 167169 h 1047750"/>
              <a:gd name="T98" fmla="*/ 2197364 w 2686050"/>
              <a:gd name="T99" fmla="*/ 107919 h 1047750"/>
              <a:gd name="T100" fmla="*/ 879475 w 2686050"/>
              <a:gd name="T101" fmla="*/ 99984 h 1047750"/>
              <a:gd name="T102" fmla="*/ 1969029 w 2686050"/>
              <a:gd name="T103" fmla="*/ 98397 h 1047750"/>
              <a:gd name="T104" fmla="*/ 2078302 w 2686050"/>
              <a:gd name="T105" fmla="*/ 265 h 1047750"/>
              <a:gd name="T106" fmla="*/ 2316162 w 2686050"/>
              <a:gd name="T107" fmla="*/ 43115 h 1047750"/>
              <a:gd name="T108" fmla="*/ 2445014 w 2686050"/>
              <a:gd name="T109" fmla="*/ 115590 h 1047750"/>
              <a:gd name="T110" fmla="*/ 2505869 w 2686050"/>
              <a:gd name="T111" fmla="*/ 235940 h 1047750"/>
              <a:gd name="T112" fmla="*/ 2638425 w 2686050"/>
              <a:gd name="T113" fmla="*/ 680312 h 1047750"/>
              <a:gd name="T114" fmla="*/ 2434696 w 2686050"/>
              <a:gd name="T115" fmla="*/ 733478 h 1047750"/>
              <a:gd name="T116" fmla="*/ 2225675 w 2686050"/>
              <a:gd name="T117" fmla="*/ 621327 h 1047750"/>
              <a:gd name="T118" fmla="*/ 40216 w 2686050"/>
              <a:gd name="T119" fmla="*/ 64540 h 1047750"/>
              <a:gd name="T120" fmla="*/ 92075 w 2686050"/>
              <a:gd name="T121" fmla="*/ 9258 h 1047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86050" h="1047750">
                <a:moveTo>
                  <a:pt x="1960431" y="853551"/>
                </a:moveTo>
                <a:lnTo>
                  <a:pt x="1953837" y="853815"/>
                </a:lnTo>
                <a:lnTo>
                  <a:pt x="1947242" y="854605"/>
                </a:lnTo>
                <a:lnTo>
                  <a:pt x="1940912" y="856186"/>
                </a:lnTo>
                <a:lnTo>
                  <a:pt x="1934581" y="858558"/>
                </a:lnTo>
                <a:lnTo>
                  <a:pt x="1929042" y="861193"/>
                </a:lnTo>
                <a:lnTo>
                  <a:pt x="1923767" y="864618"/>
                </a:lnTo>
                <a:lnTo>
                  <a:pt x="1918755" y="868307"/>
                </a:lnTo>
                <a:lnTo>
                  <a:pt x="1914007" y="872787"/>
                </a:lnTo>
                <a:lnTo>
                  <a:pt x="1909787" y="877530"/>
                </a:lnTo>
                <a:lnTo>
                  <a:pt x="1905831" y="882536"/>
                </a:lnTo>
                <a:lnTo>
                  <a:pt x="1902402" y="887806"/>
                </a:lnTo>
                <a:lnTo>
                  <a:pt x="1900028" y="893340"/>
                </a:lnTo>
                <a:lnTo>
                  <a:pt x="1897390" y="899664"/>
                </a:lnTo>
                <a:lnTo>
                  <a:pt x="1895807" y="905988"/>
                </a:lnTo>
                <a:lnTo>
                  <a:pt x="1895016" y="912312"/>
                </a:lnTo>
                <a:lnTo>
                  <a:pt x="1894752" y="918899"/>
                </a:lnTo>
                <a:lnTo>
                  <a:pt x="1895016" y="925750"/>
                </a:lnTo>
                <a:lnTo>
                  <a:pt x="1895807" y="932338"/>
                </a:lnTo>
                <a:lnTo>
                  <a:pt x="1897390" y="938662"/>
                </a:lnTo>
                <a:lnTo>
                  <a:pt x="1900028" y="944722"/>
                </a:lnTo>
                <a:lnTo>
                  <a:pt x="1902402" y="950519"/>
                </a:lnTo>
                <a:lnTo>
                  <a:pt x="1905831" y="955789"/>
                </a:lnTo>
                <a:lnTo>
                  <a:pt x="1909787" y="960795"/>
                </a:lnTo>
                <a:lnTo>
                  <a:pt x="1914007" y="965538"/>
                </a:lnTo>
                <a:lnTo>
                  <a:pt x="1918755" y="969754"/>
                </a:lnTo>
                <a:lnTo>
                  <a:pt x="1923767" y="973707"/>
                </a:lnTo>
                <a:lnTo>
                  <a:pt x="1929042" y="976869"/>
                </a:lnTo>
                <a:lnTo>
                  <a:pt x="1934581" y="979504"/>
                </a:lnTo>
                <a:lnTo>
                  <a:pt x="1940912" y="981875"/>
                </a:lnTo>
                <a:lnTo>
                  <a:pt x="1947242" y="983193"/>
                </a:lnTo>
                <a:lnTo>
                  <a:pt x="1953837" y="984510"/>
                </a:lnTo>
                <a:lnTo>
                  <a:pt x="1960431" y="984774"/>
                </a:lnTo>
                <a:lnTo>
                  <a:pt x="1967289" y="984510"/>
                </a:lnTo>
                <a:lnTo>
                  <a:pt x="1973619" y="983193"/>
                </a:lnTo>
                <a:lnTo>
                  <a:pt x="1979950" y="981875"/>
                </a:lnTo>
                <a:lnTo>
                  <a:pt x="1986016" y="979504"/>
                </a:lnTo>
                <a:lnTo>
                  <a:pt x="1991819" y="976869"/>
                </a:lnTo>
                <a:lnTo>
                  <a:pt x="1997095" y="973707"/>
                </a:lnTo>
                <a:lnTo>
                  <a:pt x="2002106" y="969754"/>
                </a:lnTo>
                <a:lnTo>
                  <a:pt x="2006854" y="965538"/>
                </a:lnTo>
                <a:lnTo>
                  <a:pt x="2011338" y="960795"/>
                </a:lnTo>
                <a:lnTo>
                  <a:pt x="2015031" y="955789"/>
                </a:lnTo>
                <a:lnTo>
                  <a:pt x="2018196" y="950519"/>
                </a:lnTo>
                <a:lnTo>
                  <a:pt x="2020834" y="944722"/>
                </a:lnTo>
                <a:lnTo>
                  <a:pt x="2023208" y="938662"/>
                </a:lnTo>
                <a:lnTo>
                  <a:pt x="2025054" y="932338"/>
                </a:lnTo>
                <a:lnTo>
                  <a:pt x="2025845" y="925750"/>
                </a:lnTo>
                <a:lnTo>
                  <a:pt x="2026109" y="918899"/>
                </a:lnTo>
                <a:lnTo>
                  <a:pt x="2025845" y="912312"/>
                </a:lnTo>
                <a:lnTo>
                  <a:pt x="2025054" y="905988"/>
                </a:lnTo>
                <a:lnTo>
                  <a:pt x="2023208" y="899664"/>
                </a:lnTo>
                <a:lnTo>
                  <a:pt x="2020834" y="893340"/>
                </a:lnTo>
                <a:lnTo>
                  <a:pt x="2018196" y="887806"/>
                </a:lnTo>
                <a:lnTo>
                  <a:pt x="2015031" y="882536"/>
                </a:lnTo>
                <a:lnTo>
                  <a:pt x="2011338" y="877530"/>
                </a:lnTo>
                <a:lnTo>
                  <a:pt x="2006854" y="872787"/>
                </a:lnTo>
                <a:lnTo>
                  <a:pt x="2002106" y="868307"/>
                </a:lnTo>
                <a:lnTo>
                  <a:pt x="1997095" y="864618"/>
                </a:lnTo>
                <a:lnTo>
                  <a:pt x="1991819" y="861193"/>
                </a:lnTo>
                <a:lnTo>
                  <a:pt x="1986016" y="858558"/>
                </a:lnTo>
                <a:lnTo>
                  <a:pt x="1979950" y="856186"/>
                </a:lnTo>
                <a:lnTo>
                  <a:pt x="1973619" y="854605"/>
                </a:lnTo>
                <a:lnTo>
                  <a:pt x="1967289" y="853815"/>
                </a:lnTo>
                <a:lnTo>
                  <a:pt x="1960431" y="853551"/>
                </a:lnTo>
                <a:close/>
                <a:moveTo>
                  <a:pt x="677995" y="853551"/>
                </a:moveTo>
                <a:lnTo>
                  <a:pt x="671137" y="853815"/>
                </a:lnTo>
                <a:lnTo>
                  <a:pt x="664542" y="854605"/>
                </a:lnTo>
                <a:lnTo>
                  <a:pt x="658212" y="856186"/>
                </a:lnTo>
                <a:lnTo>
                  <a:pt x="652409" y="858558"/>
                </a:lnTo>
                <a:lnTo>
                  <a:pt x="646870" y="861193"/>
                </a:lnTo>
                <a:lnTo>
                  <a:pt x="641067" y="864618"/>
                </a:lnTo>
                <a:lnTo>
                  <a:pt x="636055" y="868307"/>
                </a:lnTo>
                <a:lnTo>
                  <a:pt x="631571" y="872787"/>
                </a:lnTo>
                <a:lnTo>
                  <a:pt x="627087" y="877530"/>
                </a:lnTo>
                <a:lnTo>
                  <a:pt x="623394" y="882536"/>
                </a:lnTo>
                <a:lnTo>
                  <a:pt x="620229" y="887806"/>
                </a:lnTo>
                <a:lnTo>
                  <a:pt x="617328" y="893340"/>
                </a:lnTo>
                <a:lnTo>
                  <a:pt x="615218" y="899664"/>
                </a:lnTo>
                <a:lnTo>
                  <a:pt x="613635" y="905988"/>
                </a:lnTo>
                <a:lnTo>
                  <a:pt x="612316" y="912312"/>
                </a:lnTo>
                <a:lnTo>
                  <a:pt x="612052" y="918899"/>
                </a:lnTo>
                <a:lnTo>
                  <a:pt x="612316" y="925750"/>
                </a:lnTo>
                <a:lnTo>
                  <a:pt x="613635" y="932338"/>
                </a:lnTo>
                <a:lnTo>
                  <a:pt x="615218" y="938662"/>
                </a:lnTo>
                <a:lnTo>
                  <a:pt x="617328" y="944722"/>
                </a:lnTo>
                <a:lnTo>
                  <a:pt x="620229" y="950519"/>
                </a:lnTo>
                <a:lnTo>
                  <a:pt x="623394" y="955789"/>
                </a:lnTo>
                <a:lnTo>
                  <a:pt x="627087" y="960795"/>
                </a:lnTo>
                <a:lnTo>
                  <a:pt x="631571" y="965538"/>
                </a:lnTo>
                <a:lnTo>
                  <a:pt x="636055" y="969754"/>
                </a:lnTo>
                <a:lnTo>
                  <a:pt x="641067" y="973707"/>
                </a:lnTo>
                <a:lnTo>
                  <a:pt x="646870" y="976869"/>
                </a:lnTo>
                <a:lnTo>
                  <a:pt x="652409" y="979504"/>
                </a:lnTo>
                <a:lnTo>
                  <a:pt x="658212" y="981875"/>
                </a:lnTo>
                <a:lnTo>
                  <a:pt x="664542" y="983193"/>
                </a:lnTo>
                <a:lnTo>
                  <a:pt x="671137" y="984510"/>
                </a:lnTo>
                <a:lnTo>
                  <a:pt x="677995" y="984774"/>
                </a:lnTo>
                <a:lnTo>
                  <a:pt x="684589" y="984510"/>
                </a:lnTo>
                <a:lnTo>
                  <a:pt x="691183" y="983193"/>
                </a:lnTo>
                <a:lnTo>
                  <a:pt x="697514" y="981875"/>
                </a:lnTo>
                <a:lnTo>
                  <a:pt x="703580" y="979504"/>
                </a:lnTo>
                <a:lnTo>
                  <a:pt x="709383" y="976869"/>
                </a:lnTo>
                <a:lnTo>
                  <a:pt x="714659" y="973707"/>
                </a:lnTo>
                <a:lnTo>
                  <a:pt x="719934" y="969754"/>
                </a:lnTo>
                <a:lnTo>
                  <a:pt x="724682" y="965538"/>
                </a:lnTo>
                <a:lnTo>
                  <a:pt x="728638" y="960795"/>
                </a:lnTo>
                <a:lnTo>
                  <a:pt x="732331" y="955789"/>
                </a:lnTo>
                <a:lnTo>
                  <a:pt x="735760" y="950519"/>
                </a:lnTo>
                <a:lnTo>
                  <a:pt x="738662" y="944722"/>
                </a:lnTo>
                <a:lnTo>
                  <a:pt x="740772" y="938662"/>
                </a:lnTo>
                <a:lnTo>
                  <a:pt x="742354" y="932338"/>
                </a:lnTo>
                <a:lnTo>
                  <a:pt x="743409" y="925750"/>
                </a:lnTo>
                <a:lnTo>
                  <a:pt x="743673" y="918899"/>
                </a:lnTo>
                <a:lnTo>
                  <a:pt x="743409" y="912312"/>
                </a:lnTo>
                <a:lnTo>
                  <a:pt x="742354" y="905988"/>
                </a:lnTo>
                <a:lnTo>
                  <a:pt x="740772" y="899664"/>
                </a:lnTo>
                <a:lnTo>
                  <a:pt x="738662" y="893340"/>
                </a:lnTo>
                <a:lnTo>
                  <a:pt x="735760" y="887806"/>
                </a:lnTo>
                <a:lnTo>
                  <a:pt x="732331" y="882536"/>
                </a:lnTo>
                <a:lnTo>
                  <a:pt x="728638" y="877530"/>
                </a:lnTo>
                <a:lnTo>
                  <a:pt x="724682" y="872787"/>
                </a:lnTo>
                <a:lnTo>
                  <a:pt x="719934" y="868307"/>
                </a:lnTo>
                <a:lnTo>
                  <a:pt x="714659" y="864618"/>
                </a:lnTo>
                <a:lnTo>
                  <a:pt x="709383" y="861193"/>
                </a:lnTo>
                <a:lnTo>
                  <a:pt x="703580" y="858558"/>
                </a:lnTo>
                <a:lnTo>
                  <a:pt x="697514" y="856186"/>
                </a:lnTo>
                <a:lnTo>
                  <a:pt x="691183" y="854605"/>
                </a:lnTo>
                <a:lnTo>
                  <a:pt x="684589" y="853815"/>
                </a:lnTo>
                <a:lnTo>
                  <a:pt x="677995" y="853551"/>
                </a:lnTo>
                <a:close/>
                <a:moveTo>
                  <a:pt x="1953837" y="790575"/>
                </a:moveTo>
                <a:lnTo>
                  <a:pt x="1960431" y="790575"/>
                </a:lnTo>
                <a:lnTo>
                  <a:pt x="1967289" y="790575"/>
                </a:lnTo>
                <a:lnTo>
                  <a:pt x="1973355" y="791366"/>
                </a:lnTo>
                <a:lnTo>
                  <a:pt x="1979950" y="791893"/>
                </a:lnTo>
                <a:lnTo>
                  <a:pt x="1986280" y="793210"/>
                </a:lnTo>
                <a:lnTo>
                  <a:pt x="1992610" y="794791"/>
                </a:lnTo>
                <a:lnTo>
                  <a:pt x="1998677" y="796372"/>
                </a:lnTo>
                <a:lnTo>
                  <a:pt x="2004744" y="798480"/>
                </a:lnTo>
                <a:lnTo>
                  <a:pt x="2010547" y="800588"/>
                </a:lnTo>
                <a:lnTo>
                  <a:pt x="2016350" y="803223"/>
                </a:lnTo>
                <a:lnTo>
                  <a:pt x="2021889" y="805858"/>
                </a:lnTo>
                <a:lnTo>
                  <a:pt x="2027164" y="809020"/>
                </a:lnTo>
                <a:lnTo>
                  <a:pt x="2032440" y="812446"/>
                </a:lnTo>
                <a:lnTo>
                  <a:pt x="2037451" y="815871"/>
                </a:lnTo>
                <a:lnTo>
                  <a:pt x="2042199" y="820087"/>
                </a:lnTo>
                <a:lnTo>
                  <a:pt x="2046947" y="824039"/>
                </a:lnTo>
                <a:lnTo>
                  <a:pt x="2051167" y="828255"/>
                </a:lnTo>
                <a:lnTo>
                  <a:pt x="2055651" y="832735"/>
                </a:lnTo>
                <a:lnTo>
                  <a:pt x="2059608" y="837478"/>
                </a:lnTo>
                <a:lnTo>
                  <a:pt x="2063301" y="842221"/>
                </a:lnTo>
                <a:lnTo>
                  <a:pt x="2067257" y="847227"/>
                </a:lnTo>
                <a:lnTo>
                  <a:pt x="2070422" y="852497"/>
                </a:lnTo>
                <a:lnTo>
                  <a:pt x="2073324" y="857767"/>
                </a:lnTo>
                <a:lnTo>
                  <a:pt x="2076225" y="863301"/>
                </a:lnTo>
                <a:lnTo>
                  <a:pt x="2079127" y="869098"/>
                </a:lnTo>
                <a:lnTo>
                  <a:pt x="2081237" y="874895"/>
                </a:lnTo>
                <a:lnTo>
                  <a:pt x="2083347" y="880955"/>
                </a:lnTo>
                <a:lnTo>
                  <a:pt x="2084930" y="887279"/>
                </a:lnTo>
                <a:lnTo>
                  <a:pt x="2086512" y="893076"/>
                </a:lnTo>
                <a:lnTo>
                  <a:pt x="2087567" y="899664"/>
                </a:lnTo>
                <a:lnTo>
                  <a:pt x="2088359" y="905988"/>
                </a:lnTo>
                <a:lnTo>
                  <a:pt x="2089150" y="912312"/>
                </a:lnTo>
                <a:lnTo>
                  <a:pt x="2089150" y="918899"/>
                </a:lnTo>
                <a:lnTo>
                  <a:pt x="2089150" y="925750"/>
                </a:lnTo>
                <a:lnTo>
                  <a:pt x="2088359" y="932074"/>
                </a:lnTo>
                <a:lnTo>
                  <a:pt x="2087567" y="938662"/>
                </a:lnTo>
                <a:lnTo>
                  <a:pt x="2086512" y="944986"/>
                </a:lnTo>
                <a:lnTo>
                  <a:pt x="2084930" y="951046"/>
                </a:lnTo>
                <a:lnTo>
                  <a:pt x="2083347" y="957370"/>
                </a:lnTo>
                <a:lnTo>
                  <a:pt x="2081237" y="963430"/>
                </a:lnTo>
                <a:lnTo>
                  <a:pt x="2079127" y="969227"/>
                </a:lnTo>
                <a:lnTo>
                  <a:pt x="2076225" y="974761"/>
                </a:lnTo>
                <a:lnTo>
                  <a:pt x="2073324" y="980558"/>
                </a:lnTo>
                <a:lnTo>
                  <a:pt x="2070422" y="985828"/>
                </a:lnTo>
                <a:lnTo>
                  <a:pt x="2067257" y="991098"/>
                </a:lnTo>
                <a:lnTo>
                  <a:pt x="2063301" y="996104"/>
                </a:lnTo>
                <a:lnTo>
                  <a:pt x="2059608" y="1000847"/>
                </a:lnTo>
                <a:lnTo>
                  <a:pt x="2055651" y="1005590"/>
                </a:lnTo>
                <a:lnTo>
                  <a:pt x="2051167" y="1009806"/>
                </a:lnTo>
                <a:lnTo>
                  <a:pt x="2046947" y="1014286"/>
                </a:lnTo>
                <a:lnTo>
                  <a:pt x="2042199" y="1018238"/>
                </a:lnTo>
                <a:lnTo>
                  <a:pt x="2037451" y="1021927"/>
                </a:lnTo>
                <a:lnTo>
                  <a:pt x="2032440" y="1025880"/>
                </a:lnTo>
                <a:lnTo>
                  <a:pt x="2027164" y="1028778"/>
                </a:lnTo>
                <a:lnTo>
                  <a:pt x="2021889" y="1031940"/>
                </a:lnTo>
                <a:lnTo>
                  <a:pt x="2016350" y="1034839"/>
                </a:lnTo>
                <a:lnTo>
                  <a:pt x="2010547" y="1037737"/>
                </a:lnTo>
                <a:lnTo>
                  <a:pt x="2004744" y="1039845"/>
                </a:lnTo>
                <a:lnTo>
                  <a:pt x="1998677" y="1041953"/>
                </a:lnTo>
                <a:lnTo>
                  <a:pt x="1992610" y="1043534"/>
                </a:lnTo>
                <a:lnTo>
                  <a:pt x="1986280" y="1045115"/>
                </a:lnTo>
                <a:lnTo>
                  <a:pt x="1979950" y="1046169"/>
                </a:lnTo>
                <a:lnTo>
                  <a:pt x="1973355" y="1046960"/>
                </a:lnTo>
                <a:lnTo>
                  <a:pt x="1967289" y="1047750"/>
                </a:lnTo>
                <a:lnTo>
                  <a:pt x="1960431" y="1047750"/>
                </a:lnTo>
                <a:lnTo>
                  <a:pt x="1953837" y="1047750"/>
                </a:lnTo>
                <a:lnTo>
                  <a:pt x="1947242" y="1046960"/>
                </a:lnTo>
                <a:lnTo>
                  <a:pt x="1940912" y="1046169"/>
                </a:lnTo>
                <a:lnTo>
                  <a:pt x="1934318" y="1045115"/>
                </a:lnTo>
                <a:lnTo>
                  <a:pt x="1928515" y="1043534"/>
                </a:lnTo>
                <a:lnTo>
                  <a:pt x="1922184" y="1041953"/>
                </a:lnTo>
                <a:lnTo>
                  <a:pt x="1916118" y="1039845"/>
                </a:lnTo>
                <a:lnTo>
                  <a:pt x="1910315" y="1037737"/>
                </a:lnTo>
                <a:lnTo>
                  <a:pt x="1904776" y="1034839"/>
                </a:lnTo>
                <a:lnTo>
                  <a:pt x="1898973" y="1031940"/>
                </a:lnTo>
                <a:lnTo>
                  <a:pt x="1893697" y="1028778"/>
                </a:lnTo>
                <a:lnTo>
                  <a:pt x="1888422" y="1025880"/>
                </a:lnTo>
                <a:lnTo>
                  <a:pt x="1883410" y="1021927"/>
                </a:lnTo>
                <a:lnTo>
                  <a:pt x="1878662" y="1018238"/>
                </a:lnTo>
                <a:lnTo>
                  <a:pt x="1874178" y="1014286"/>
                </a:lnTo>
                <a:lnTo>
                  <a:pt x="1869430" y="1009806"/>
                </a:lnTo>
                <a:lnTo>
                  <a:pt x="1865210" y="1005590"/>
                </a:lnTo>
                <a:lnTo>
                  <a:pt x="1861254" y="1000847"/>
                </a:lnTo>
                <a:lnTo>
                  <a:pt x="1857297" y="996104"/>
                </a:lnTo>
                <a:lnTo>
                  <a:pt x="1853868" y="991098"/>
                </a:lnTo>
                <a:lnTo>
                  <a:pt x="1850439" y="985828"/>
                </a:lnTo>
                <a:lnTo>
                  <a:pt x="1847274" y="980558"/>
                </a:lnTo>
                <a:lnTo>
                  <a:pt x="1844372" y="974761"/>
                </a:lnTo>
                <a:lnTo>
                  <a:pt x="1841998" y="969227"/>
                </a:lnTo>
                <a:lnTo>
                  <a:pt x="1839625" y="963430"/>
                </a:lnTo>
                <a:lnTo>
                  <a:pt x="1837514" y="957370"/>
                </a:lnTo>
                <a:lnTo>
                  <a:pt x="1835932" y="951046"/>
                </a:lnTo>
                <a:lnTo>
                  <a:pt x="1834349" y="944986"/>
                </a:lnTo>
                <a:lnTo>
                  <a:pt x="1833030" y="938662"/>
                </a:lnTo>
                <a:lnTo>
                  <a:pt x="1832503" y="932074"/>
                </a:lnTo>
                <a:lnTo>
                  <a:pt x="1831975" y="925750"/>
                </a:lnTo>
                <a:lnTo>
                  <a:pt x="1831975" y="918899"/>
                </a:lnTo>
                <a:lnTo>
                  <a:pt x="1831975" y="912312"/>
                </a:lnTo>
                <a:lnTo>
                  <a:pt x="1832503" y="905988"/>
                </a:lnTo>
                <a:lnTo>
                  <a:pt x="1833030" y="899664"/>
                </a:lnTo>
                <a:lnTo>
                  <a:pt x="1834349" y="893076"/>
                </a:lnTo>
                <a:lnTo>
                  <a:pt x="1835932" y="887279"/>
                </a:lnTo>
                <a:lnTo>
                  <a:pt x="1837514" y="880955"/>
                </a:lnTo>
                <a:lnTo>
                  <a:pt x="1839625" y="874895"/>
                </a:lnTo>
                <a:lnTo>
                  <a:pt x="1841998" y="869098"/>
                </a:lnTo>
                <a:lnTo>
                  <a:pt x="1844372" y="863301"/>
                </a:lnTo>
                <a:lnTo>
                  <a:pt x="1847274" y="857767"/>
                </a:lnTo>
                <a:lnTo>
                  <a:pt x="1850439" y="852497"/>
                </a:lnTo>
                <a:lnTo>
                  <a:pt x="1853868" y="847227"/>
                </a:lnTo>
                <a:lnTo>
                  <a:pt x="1857297" y="842221"/>
                </a:lnTo>
                <a:lnTo>
                  <a:pt x="1861254" y="837478"/>
                </a:lnTo>
                <a:lnTo>
                  <a:pt x="1865210" y="832735"/>
                </a:lnTo>
                <a:lnTo>
                  <a:pt x="1869430" y="828255"/>
                </a:lnTo>
                <a:lnTo>
                  <a:pt x="1874178" y="824039"/>
                </a:lnTo>
                <a:lnTo>
                  <a:pt x="1878662" y="820087"/>
                </a:lnTo>
                <a:lnTo>
                  <a:pt x="1883410" y="815871"/>
                </a:lnTo>
                <a:lnTo>
                  <a:pt x="1888422" y="812446"/>
                </a:lnTo>
                <a:lnTo>
                  <a:pt x="1893697" y="809020"/>
                </a:lnTo>
                <a:lnTo>
                  <a:pt x="1898973" y="805858"/>
                </a:lnTo>
                <a:lnTo>
                  <a:pt x="1904776" y="803223"/>
                </a:lnTo>
                <a:lnTo>
                  <a:pt x="1910315" y="800588"/>
                </a:lnTo>
                <a:lnTo>
                  <a:pt x="1916118" y="798480"/>
                </a:lnTo>
                <a:lnTo>
                  <a:pt x="1922184" y="796372"/>
                </a:lnTo>
                <a:lnTo>
                  <a:pt x="1928515" y="794791"/>
                </a:lnTo>
                <a:lnTo>
                  <a:pt x="1934318" y="793210"/>
                </a:lnTo>
                <a:lnTo>
                  <a:pt x="1940912" y="791893"/>
                </a:lnTo>
                <a:lnTo>
                  <a:pt x="1947242" y="791366"/>
                </a:lnTo>
                <a:lnTo>
                  <a:pt x="1953837" y="790575"/>
                </a:lnTo>
                <a:close/>
                <a:moveTo>
                  <a:pt x="671400" y="790575"/>
                </a:moveTo>
                <a:lnTo>
                  <a:pt x="677995" y="790575"/>
                </a:lnTo>
                <a:lnTo>
                  <a:pt x="684589" y="790575"/>
                </a:lnTo>
                <a:lnTo>
                  <a:pt x="691183" y="791366"/>
                </a:lnTo>
                <a:lnTo>
                  <a:pt x="697514" y="791893"/>
                </a:lnTo>
                <a:lnTo>
                  <a:pt x="703844" y="793210"/>
                </a:lnTo>
                <a:lnTo>
                  <a:pt x="710174" y="794791"/>
                </a:lnTo>
                <a:lnTo>
                  <a:pt x="716241" y="796372"/>
                </a:lnTo>
                <a:lnTo>
                  <a:pt x="722044" y="798480"/>
                </a:lnTo>
                <a:lnTo>
                  <a:pt x="728111" y="800588"/>
                </a:lnTo>
                <a:lnTo>
                  <a:pt x="733650" y="803223"/>
                </a:lnTo>
                <a:lnTo>
                  <a:pt x="739189" y="805858"/>
                </a:lnTo>
                <a:lnTo>
                  <a:pt x="744464" y="809020"/>
                </a:lnTo>
                <a:lnTo>
                  <a:pt x="750004" y="812446"/>
                </a:lnTo>
                <a:lnTo>
                  <a:pt x="755015" y="815871"/>
                </a:lnTo>
                <a:lnTo>
                  <a:pt x="759763" y="820087"/>
                </a:lnTo>
                <a:lnTo>
                  <a:pt x="764511" y="824039"/>
                </a:lnTo>
                <a:lnTo>
                  <a:pt x="768995" y="828255"/>
                </a:lnTo>
                <a:lnTo>
                  <a:pt x="772952" y="832735"/>
                </a:lnTo>
                <a:lnTo>
                  <a:pt x="777172" y="837478"/>
                </a:lnTo>
                <a:lnTo>
                  <a:pt x="781128" y="842221"/>
                </a:lnTo>
                <a:lnTo>
                  <a:pt x="784557" y="847227"/>
                </a:lnTo>
                <a:lnTo>
                  <a:pt x="787986" y="852497"/>
                </a:lnTo>
                <a:lnTo>
                  <a:pt x="791152" y="857767"/>
                </a:lnTo>
                <a:lnTo>
                  <a:pt x="794053" y="863301"/>
                </a:lnTo>
                <a:lnTo>
                  <a:pt x="796427" y="869098"/>
                </a:lnTo>
                <a:lnTo>
                  <a:pt x="798537" y="874895"/>
                </a:lnTo>
                <a:lnTo>
                  <a:pt x="800911" y="880955"/>
                </a:lnTo>
                <a:lnTo>
                  <a:pt x="802494" y="887279"/>
                </a:lnTo>
                <a:lnTo>
                  <a:pt x="803813" y="893076"/>
                </a:lnTo>
                <a:lnTo>
                  <a:pt x="805131" y="899664"/>
                </a:lnTo>
                <a:lnTo>
                  <a:pt x="805923" y="905988"/>
                </a:lnTo>
                <a:lnTo>
                  <a:pt x="806450" y="912312"/>
                </a:lnTo>
                <a:lnTo>
                  <a:pt x="806450" y="918899"/>
                </a:lnTo>
                <a:lnTo>
                  <a:pt x="806450" y="925750"/>
                </a:lnTo>
                <a:lnTo>
                  <a:pt x="805923" y="932074"/>
                </a:lnTo>
                <a:lnTo>
                  <a:pt x="805131" y="938662"/>
                </a:lnTo>
                <a:lnTo>
                  <a:pt x="803813" y="944986"/>
                </a:lnTo>
                <a:lnTo>
                  <a:pt x="802494" y="951046"/>
                </a:lnTo>
                <a:lnTo>
                  <a:pt x="800911" y="957370"/>
                </a:lnTo>
                <a:lnTo>
                  <a:pt x="798537" y="963430"/>
                </a:lnTo>
                <a:lnTo>
                  <a:pt x="796427" y="969227"/>
                </a:lnTo>
                <a:lnTo>
                  <a:pt x="794053" y="974761"/>
                </a:lnTo>
                <a:lnTo>
                  <a:pt x="791152" y="980558"/>
                </a:lnTo>
                <a:lnTo>
                  <a:pt x="787986" y="985828"/>
                </a:lnTo>
                <a:lnTo>
                  <a:pt x="784557" y="991098"/>
                </a:lnTo>
                <a:lnTo>
                  <a:pt x="781128" y="996104"/>
                </a:lnTo>
                <a:lnTo>
                  <a:pt x="777172" y="1000847"/>
                </a:lnTo>
                <a:lnTo>
                  <a:pt x="772952" y="1005590"/>
                </a:lnTo>
                <a:lnTo>
                  <a:pt x="768995" y="1009806"/>
                </a:lnTo>
                <a:lnTo>
                  <a:pt x="764511" y="1014286"/>
                </a:lnTo>
                <a:lnTo>
                  <a:pt x="759763" y="1018238"/>
                </a:lnTo>
                <a:lnTo>
                  <a:pt x="755015" y="1021927"/>
                </a:lnTo>
                <a:lnTo>
                  <a:pt x="750004" y="1025880"/>
                </a:lnTo>
                <a:lnTo>
                  <a:pt x="744464" y="1028778"/>
                </a:lnTo>
                <a:lnTo>
                  <a:pt x="739189" y="1031940"/>
                </a:lnTo>
                <a:lnTo>
                  <a:pt x="733650" y="1034839"/>
                </a:lnTo>
                <a:lnTo>
                  <a:pt x="728111" y="1037737"/>
                </a:lnTo>
                <a:lnTo>
                  <a:pt x="722044" y="1039845"/>
                </a:lnTo>
                <a:lnTo>
                  <a:pt x="716241" y="1041953"/>
                </a:lnTo>
                <a:lnTo>
                  <a:pt x="710174" y="1043534"/>
                </a:lnTo>
                <a:lnTo>
                  <a:pt x="703844" y="1045115"/>
                </a:lnTo>
                <a:lnTo>
                  <a:pt x="697514" y="1046169"/>
                </a:lnTo>
                <a:lnTo>
                  <a:pt x="691183" y="1046960"/>
                </a:lnTo>
                <a:lnTo>
                  <a:pt x="684589" y="1047750"/>
                </a:lnTo>
                <a:lnTo>
                  <a:pt x="677995" y="1047750"/>
                </a:lnTo>
                <a:lnTo>
                  <a:pt x="671400" y="1047750"/>
                </a:lnTo>
                <a:lnTo>
                  <a:pt x="664806" y="1046960"/>
                </a:lnTo>
                <a:lnTo>
                  <a:pt x="658212" y="1046169"/>
                </a:lnTo>
                <a:lnTo>
                  <a:pt x="652145" y="1045115"/>
                </a:lnTo>
                <a:lnTo>
                  <a:pt x="645815" y="1043534"/>
                </a:lnTo>
                <a:lnTo>
                  <a:pt x="639484" y="1041953"/>
                </a:lnTo>
                <a:lnTo>
                  <a:pt x="633681" y="1039845"/>
                </a:lnTo>
                <a:lnTo>
                  <a:pt x="627615" y="1037737"/>
                </a:lnTo>
                <a:lnTo>
                  <a:pt x="622076" y="1034839"/>
                </a:lnTo>
                <a:lnTo>
                  <a:pt x="616800" y="1031940"/>
                </a:lnTo>
                <a:lnTo>
                  <a:pt x="611261" y="1028778"/>
                </a:lnTo>
                <a:lnTo>
                  <a:pt x="606249" y="1025880"/>
                </a:lnTo>
                <a:lnTo>
                  <a:pt x="600710" y="1021927"/>
                </a:lnTo>
                <a:lnTo>
                  <a:pt x="596226" y="1018238"/>
                </a:lnTo>
                <a:lnTo>
                  <a:pt x="591478" y="1014286"/>
                </a:lnTo>
                <a:lnTo>
                  <a:pt x="586994" y="1009806"/>
                </a:lnTo>
                <a:lnTo>
                  <a:pt x="582774" y="1005590"/>
                </a:lnTo>
                <a:lnTo>
                  <a:pt x="578554" y="1000847"/>
                </a:lnTo>
                <a:lnTo>
                  <a:pt x="574861" y="996104"/>
                </a:lnTo>
                <a:lnTo>
                  <a:pt x="571168" y="991098"/>
                </a:lnTo>
                <a:lnTo>
                  <a:pt x="568003" y="985828"/>
                </a:lnTo>
                <a:lnTo>
                  <a:pt x="564838" y="980558"/>
                </a:lnTo>
                <a:lnTo>
                  <a:pt x="562200" y="974761"/>
                </a:lnTo>
                <a:lnTo>
                  <a:pt x="559298" y="969227"/>
                </a:lnTo>
                <a:lnTo>
                  <a:pt x="557188" y="963430"/>
                </a:lnTo>
                <a:lnTo>
                  <a:pt x="555342" y="957370"/>
                </a:lnTo>
                <a:lnTo>
                  <a:pt x="553232" y="951046"/>
                </a:lnTo>
                <a:lnTo>
                  <a:pt x="551649" y="944986"/>
                </a:lnTo>
                <a:lnTo>
                  <a:pt x="550858" y="938662"/>
                </a:lnTo>
                <a:lnTo>
                  <a:pt x="549803" y="932074"/>
                </a:lnTo>
                <a:lnTo>
                  <a:pt x="549539" y="925750"/>
                </a:lnTo>
                <a:lnTo>
                  <a:pt x="549275" y="918899"/>
                </a:lnTo>
                <a:lnTo>
                  <a:pt x="549539" y="912312"/>
                </a:lnTo>
                <a:lnTo>
                  <a:pt x="549803" y="905988"/>
                </a:lnTo>
                <a:lnTo>
                  <a:pt x="550858" y="899664"/>
                </a:lnTo>
                <a:lnTo>
                  <a:pt x="551649" y="893076"/>
                </a:lnTo>
                <a:lnTo>
                  <a:pt x="553232" y="887279"/>
                </a:lnTo>
                <a:lnTo>
                  <a:pt x="555342" y="880955"/>
                </a:lnTo>
                <a:lnTo>
                  <a:pt x="557188" y="874895"/>
                </a:lnTo>
                <a:lnTo>
                  <a:pt x="559298" y="869098"/>
                </a:lnTo>
                <a:lnTo>
                  <a:pt x="562200" y="863301"/>
                </a:lnTo>
                <a:lnTo>
                  <a:pt x="564838" y="857767"/>
                </a:lnTo>
                <a:lnTo>
                  <a:pt x="568003" y="852497"/>
                </a:lnTo>
                <a:lnTo>
                  <a:pt x="571168" y="847227"/>
                </a:lnTo>
                <a:lnTo>
                  <a:pt x="574861" y="842221"/>
                </a:lnTo>
                <a:lnTo>
                  <a:pt x="578554" y="837478"/>
                </a:lnTo>
                <a:lnTo>
                  <a:pt x="582774" y="832735"/>
                </a:lnTo>
                <a:lnTo>
                  <a:pt x="586994" y="828255"/>
                </a:lnTo>
                <a:lnTo>
                  <a:pt x="591478" y="824039"/>
                </a:lnTo>
                <a:lnTo>
                  <a:pt x="596226" y="820087"/>
                </a:lnTo>
                <a:lnTo>
                  <a:pt x="600710" y="815871"/>
                </a:lnTo>
                <a:lnTo>
                  <a:pt x="606249" y="812446"/>
                </a:lnTo>
                <a:lnTo>
                  <a:pt x="611261" y="809020"/>
                </a:lnTo>
                <a:lnTo>
                  <a:pt x="616800" y="805858"/>
                </a:lnTo>
                <a:lnTo>
                  <a:pt x="622076" y="803223"/>
                </a:lnTo>
                <a:lnTo>
                  <a:pt x="627615" y="800588"/>
                </a:lnTo>
                <a:lnTo>
                  <a:pt x="633681" y="798480"/>
                </a:lnTo>
                <a:lnTo>
                  <a:pt x="639484" y="796372"/>
                </a:lnTo>
                <a:lnTo>
                  <a:pt x="645815" y="794791"/>
                </a:lnTo>
                <a:lnTo>
                  <a:pt x="652145" y="793210"/>
                </a:lnTo>
                <a:lnTo>
                  <a:pt x="658212" y="791893"/>
                </a:lnTo>
                <a:lnTo>
                  <a:pt x="664806" y="791366"/>
                </a:lnTo>
                <a:lnTo>
                  <a:pt x="671400" y="790575"/>
                </a:lnTo>
                <a:close/>
                <a:moveTo>
                  <a:pt x="2475417" y="739775"/>
                </a:moveTo>
                <a:lnTo>
                  <a:pt x="2478057" y="739775"/>
                </a:lnTo>
                <a:lnTo>
                  <a:pt x="2645402" y="739775"/>
                </a:lnTo>
                <a:lnTo>
                  <a:pt x="2673116" y="739775"/>
                </a:lnTo>
                <a:lnTo>
                  <a:pt x="2675756" y="739775"/>
                </a:lnTo>
                <a:lnTo>
                  <a:pt x="2678131" y="740832"/>
                </a:lnTo>
                <a:lnTo>
                  <a:pt x="2680507" y="742153"/>
                </a:lnTo>
                <a:lnTo>
                  <a:pt x="2682355" y="743738"/>
                </a:lnTo>
                <a:lnTo>
                  <a:pt x="2683938" y="745588"/>
                </a:lnTo>
                <a:lnTo>
                  <a:pt x="2684994" y="747702"/>
                </a:lnTo>
                <a:lnTo>
                  <a:pt x="2685786" y="749815"/>
                </a:lnTo>
                <a:lnTo>
                  <a:pt x="2686050" y="752722"/>
                </a:lnTo>
                <a:lnTo>
                  <a:pt x="2686050" y="799752"/>
                </a:lnTo>
                <a:lnTo>
                  <a:pt x="2685786" y="808735"/>
                </a:lnTo>
                <a:lnTo>
                  <a:pt x="2684994" y="817454"/>
                </a:lnTo>
                <a:lnTo>
                  <a:pt x="2683674" y="825909"/>
                </a:lnTo>
                <a:lnTo>
                  <a:pt x="2681563" y="833835"/>
                </a:lnTo>
                <a:lnTo>
                  <a:pt x="2679451" y="841233"/>
                </a:lnTo>
                <a:lnTo>
                  <a:pt x="2677076" y="848631"/>
                </a:lnTo>
                <a:lnTo>
                  <a:pt x="2673908" y="855501"/>
                </a:lnTo>
                <a:lnTo>
                  <a:pt x="2670477" y="861578"/>
                </a:lnTo>
                <a:lnTo>
                  <a:pt x="2666782" y="867919"/>
                </a:lnTo>
                <a:lnTo>
                  <a:pt x="2662558" y="873467"/>
                </a:lnTo>
                <a:lnTo>
                  <a:pt x="2658335" y="879016"/>
                </a:lnTo>
                <a:lnTo>
                  <a:pt x="2653584" y="883772"/>
                </a:lnTo>
                <a:lnTo>
                  <a:pt x="2648569" y="888528"/>
                </a:lnTo>
                <a:lnTo>
                  <a:pt x="2643554" y="893019"/>
                </a:lnTo>
                <a:lnTo>
                  <a:pt x="2638275" y="897247"/>
                </a:lnTo>
                <a:lnTo>
                  <a:pt x="2632996" y="901210"/>
                </a:lnTo>
                <a:lnTo>
                  <a:pt x="2627453" y="904645"/>
                </a:lnTo>
                <a:lnTo>
                  <a:pt x="2621910" y="907815"/>
                </a:lnTo>
                <a:lnTo>
                  <a:pt x="2616367" y="910722"/>
                </a:lnTo>
                <a:lnTo>
                  <a:pt x="2610824" y="913364"/>
                </a:lnTo>
                <a:lnTo>
                  <a:pt x="2605017" y="915742"/>
                </a:lnTo>
                <a:lnTo>
                  <a:pt x="2599474" y="918120"/>
                </a:lnTo>
                <a:lnTo>
                  <a:pt x="2594195" y="920233"/>
                </a:lnTo>
                <a:lnTo>
                  <a:pt x="2588388" y="921819"/>
                </a:lnTo>
                <a:lnTo>
                  <a:pt x="2577830" y="924725"/>
                </a:lnTo>
                <a:lnTo>
                  <a:pt x="2568064" y="926839"/>
                </a:lnTo>
                <a:lnTo>
                  <a:pt x="2559354" y="928160"/>
                </a:lnTo>
                <a:lnTo>
                  <a:pt x="2551699" y="928688"/>
                </a:lnTo>
                <a:lnTo>
                  <a:pt x="2478057" y="928688"/>
                </a:lnTo>
                <a:lnTo>
                  <a:pt x="2475417" y="928424"/>
                </a:lnTo>
                <a:lnTo>
                  <a:pt x="2473042" y="927631"/>
                </a:lnTo>
                <a:lnTo>
                  <a:pt x="2470930" y="926574"/>
                </a:lnTo>
                <a:lnTo>
                  <a:pt x="2469082" y="924989"/>
                </a:lnTo>
                <a:lnTo>
                  <a:pt x="2467499" y="923140"/>
                </a:lnTo>
                <a:lnTo>
                  <a:pt x="2466179" y="920762"/>
                </a:lnTo>
                <a:lnTo>
                  <a:pt x="2465651" y="918648"/>
                </a:lnTo>
                <a:lnTo>
                  <a:pt x="2465387" y="915742"/>
                </a:lnTo>
                <a:lnTo>
                  <a:pt x="2465387" y="752722"/>
                </a:lnTo>
                <a:lnTo>
                  <a:pt x="2465651" y="749815"/>
                </a:lnTo>
                <a:lnTo>
                  <a:pt x="2466179" y="747702"/>
                </a:lnTo>
                <a:lnTo>
                  <a:pt x="2467499" y="745588"/>
                </a:lnTo>
                <a:lnTo>
                  <a:pt x="2469082" y="743738"/>
                </a:lnTo>
                <a:lnTo>
                  <a:pt x="2470930" y="742153"/>
                </a:lnTo>
                <a:lnTo>
                  <a:pt x="2473042" y="740832"/>
                </a:lnTo>
                <a:lnTo>
                  <a:pt x="2475417" y="739775"/>
                </a:lnTo>
                <a:close/>
                <a:moveTo>
                  <a:pt x="10355" y="739775"/>
                </a:moveTo>
                <a:lnTo>
                  <a:pt x="12745" y="739775"/>
                </a:lnTo>
                <a:lnTo>
                  <a:pt x="36378" y="739775"/>
                </a:lnTo>
                <a:lnTo>
                  <a:pt x="209505" y="739775"/>
                </a:lnTo>
                <a:lnTo>
                  <a:pt x="211895" y="739775"/>
                </a:lnTo>
                <a:lnTo>
                  <a:pt x="214550" y="740832"/>
                </a:lnTo>
                <a:lnTo>
                  <a:pt x="216409" y="742153"/>
                </a:lnTo>
                <a:lnTo>
                  <a:pt x="218533" y="743738"/>
                </a:lnTo>
                <a:lnTo>
                  <a:pt x="220126" y="745588"/>
                </a:lnTo>
                <a:lnTo>
                  <a:pt x="220923" y="747702"/>
                </a:lnTo>
                <a:lnTo>
                  <a:pt x="221985" y="749815"/>
                </a:lnTo>
                <a:lnTo>
                  <a:pt x="222250" y="752722"/>
                </a:lnTo>
                <a:lnTo>
                  <a:pt x="222250" y="915742"/>
                </a:lnTo>
                <a:lnTo>
                  <a:pt x="221985" y="916799"/>
                </a:lnTo>
                <a:lnTo>
                  <a:pt x="221719" y="919176"/>
                </a:lnTo>
                <a:lnTo>
                  <a:pt x="220657" y="921554"/>
                </a:lnTo>
                <a:lnTo>
                  <a:pt x="219595" y="923668"/>
                </a:lnTo>
                <a:lnTo>
                  <a:pt x="218002" y="925253"/>
                </a:lnTo>
                <a:lnTo>
                  <a:pt x="216143" y="926839"/>
                </a:lnTo>
                <a:lnTo>
                  <a:pt x="214019" y="927631"/>
                </a:lnTo>
                <a:lnTo>
                  <a:pt x="211629" y="928424"/>
                </a:lnTo>
                <a:lnTo>
                  <a:pt x="209505" y="928688"/>
                </a:lnTo>
                <a:lnTo>
                  <a:pt x="135421" y="928688"/>
                </a:lnTo>
                <a:lnTo>
                  <a:pt x="127721" y="928160"/>
                </a:lnTo>
                <a:lnTo>
                  <a:pt x="118427" y="926839"/>
                </a:lnTo>
                <a:lnTo>
                  <a:pt x="108868" y="924725"/>
                </a:lnTo>
                <a:lnTo>
                  <a:pt x="97981" y="921819"/>
                </a:lnTo>
                <a:lnTo>
                  <a:pt x="92671" y="920233"/>
                </a:lnTo>
                <a:lnTo>
                  <a:pt x="87095" y="918120"/>
                </a:lnTo>
                <a:lnTo>
                  <a:pt x="81253" y="915742"/>
                </a:lnTo>
                <a:lnTo>
                  <a:pt x="75677" y="913364"/>
                </a:lnTo>
                <a:lnTo>
                  <a:pt x="70101" y="910722"/>
                </a:lnTo>
                <a:lnTo>
                  <a:pt x="64524" y="907815"/>
                </a:lnTo>
                <a:lnTo>
                  <a:pt x="58948" y="904645"/>
                </a:lnTo>
                <a:lnTo>
                  <a:pt x="53372" y="901210"/>
                </a:lnTo>
                <a:lnTo>
                  <a:pt x="48061" y="897247"/>
                </a:lnTo>
                <a:lnTo>
                  <a:pt x="42751" y="893019"/>
                </a:lnTo>
                <a:lnTo>
                  <a:pt x="37706" y="888528"/>
                </a:lnTo>
                <a:lnTo>
                  <a:pt x="32926" y="883772"/>
                </a:lnTo>
                <a:lnTo>
                  <a:pt x="28146" y="879016"/>
                </a:lnTo>
                <a:lnTo>
                  <a:pt x="23898" y="873467"/>
                </a:lnTo>
                <a:lnTo>
                  <a:pt x="19649" y="867919"/>
                </a:lnTo>
                <a:lnTo>
                  <a:pt x="15932" y="861578"/>
                </a:lnTo>
                <a:lnTo>
                  <a:pt x="12480" y="855501"/>
                </a:lnTo>
                <a:lnTo>
                  <a:pt x="9293" y="848631"/>
                </a:lnTo>
                <a:lnTo>
                  <a:pt x="6638" y="841233"/>
                </a:lnTo>
                <a:lnTo>
                  <a:pt x="4248" y="833835"/>
                </a:lnTo>
                <a:lnTo>
                  <a:pt x="2390" y="825909"/>
                </a:lnTo>
                <a:lnTo>
                  <a:pt x="1062" y="817454"/>
                </a:lnTo>
                <a:lnTo>
                  <a:pt x="265" y="808735"/>
                </a:lnTo>
                <a:lnTo>
                  <a:pt x="0" y="799752"/>
                </a:lnTo>
                <a:lnTo>
                  <a:pt x="0" y="752722"/>
                </a:lnTo>
                <a:lnTo>
                  <a:pt x="265" y="749815"/>
                </a:lnTo>
                <a:lnTo>
                  <a:pt x="1062" y="747702"/>
                </a:lnTo>
                <a:lnTo>
                  <a:pt x="2124" y="745588"/>
                </a:lnTo>
                <a:lnTo>
                  <a:pt x="3717" y="743738"/>
                </a:lnTo>
                <a:lnTo>
                  <a:pt x="5576" y="742153"/>
                </a:lnTo>
                <a:lnTo>
                  <a:pt x="7700" y="740832"/>
                </a:lnTo>
                <a:lnTo>
                  <a:pt x="10355" y="739775"/>
                </a:lnTo>
                <a:close/>
                <a:moveTo>
                  <a:pt x="36512" y="649288"/>
                </a:moveTo>
                <a:lnTo>
                  <a:pt x="2192337" y="651133"/>
                </a:lnTo>
                <a:lnTo>
                  <a:pt x="2190750" y="915988"/>
                </a:lnTo>
                <a:lnTo>
                  <a:pt x="2127514" y="915988"/>
                </a:lnTo>
                <a:lnTo>
                  <a:pt x="2127250" y="907555"/>
                </a:lnTo>
                <a:lnTo>
                  <a:pt x="2126456" y="899385"/>
                </a:lnTo>
                <a:lnTo>
                  <a:pt x="2125397" y="890952"/>
                </a:lnTo>
                <a:lnTo>
                  <a:pt x="2123810" y="882782"/>
                </a:lnTo>
                <a:lnTo>
                  <a:pt x="2121958" y="875140"/>
                </a:lnTo>
                <a:lnTo>
                  <a:pt x="2119312" y="867234"/>
                </a:lnTo>
                <a:lnTo>
                  <a:pt x="2116931" y="859855"/>
                </a:lnTo>
                <a:lnTo>
                  <a:pt x="2113756" y="852212"/>
                </a:lnTo>
                <a:lnTo>
                  <a:pt x="2110316" y="844833"/>
                </a:lnTo>
                <a:lnTo>
                  <a:pt x="2106877" y="837981"/>
                </a:lnTo>
                <a:lnTo>
                  <a:pt x="2102643" y="831129"/>
                </a:lnTo>
                <a:lnTo>
                  <a:pt x="2098410" y="824277"/>
                </a:lnTo>
                <a:lnTo>
                  <a:pt x="2093647" y="817952"/>
                </a:lnTo>
                <a:lnTo>
                  <a:pt x="2088620" y="811627"/>
                </a:lnTo>
                <a:lnTo>
                  <a:pt x="2083329" y="805829"/>
                </a:lnTo>
                <a:lnTo>
                  <a:pt x="2078037" y="800032"/>
                </a:lnTo>
                <a:lnTo>
                  <a:pt x="2071952" y="794497"/>
                </a:lnTo>
                <a:lnTo>
                  <a:pt x="2066131" y="789490"/>
                </a:lnTo>
                <a:lnTo>
                  <a:pt x="2059781" y="784483"/>
                </a:lnTo>
                <a:lnTo>
                  <a:pt x="2053166" y="780266"/>
                </a:lnTo>
                <a:lnTo>
                  <a:pt x="2046552" y="775786"/>
                </a:lnTo>
                <a:lnTo>
                  <a:pt x="2039408" y="771833"/>
                </a:lnTo>
                <a:lnTo>
                  <a:pt x="2032529" y="768144"/>
                </a:lnTo>
                <a:lnTo>
                  <a:pt x="2025120" y="764718"/>
                </a:lnTo>
                <a:lnTo>
                  <a:pt x="2017447" y="762082"/>
                </a:lnTo>
                <a:lnTo>
                  <a:pt x="2010039" y="759447"/>
                </a:lnTo>
                <a:lnTo>
                  <a:pt x="2001837" y="757339"/>
                </a:lnTo>
                <a:lnTo>
                  <a:pt x="1993900" y="755494"/>
                </a:lnTo>
                <a:lnTo>
                  <a:pt x="1985697" y="753913"/>
                </a:lnTo>
                <a:lnTo>
                  <a:pt x="1977231" y="752858"/>
                </a:lnTo>
                <a:lnTo>
                  <a:pt x="1969293" y="752331"/>
                </a:lnTo>
                <a:lnTo>
                  <a:pt x="1960562" y="752068"/>
                </a:lnTo>
                <a:lnTo>
                  <a:pt x="1952096" y="752331"/>
                </a:lnTo>
                <a:lnTo>
                  <a:pt x="1943629" y="752858"/>
                </a:lnTo>
                <a:lnTo>
                  <a:pt x="1935427" y="753913"/>
                </a:lnTo>
                <a:lnTo>
                  <a:pt x="1927225" y="755494"/>
                </a:lnTo>
                <a:lnTo>
                  <a:pt x="1919023" y="757339"/>
                </a:lnTo>
                <a:lnTo>
                  <a:pt x="1911350" y="759447"/>
                </a:lnTo>
                <a:lnTo>
                  <a:pt x="1903677" y="762082"/>
                </a:lnTo>
                <a:lnTo>
                  <a:pt x="1896268" y="764718"/>
                </a:lnTo>
                <a:lnTo>
                  <a:pt x="1888596" y="768144"/>
                </a:lnTo>
                <a:lnTo>
                  <a:pt x="1881452" y="771833"/>
                </a:lnTo>
                <a:lnTo>
                  <a:pt x="1874573" y="775786"/>
                </a:lnTo>
                <a:lnTo>
                  <a:pt x="1867958" y="780266"/>
                </a:lnTo>
                <a:lnTo>
                  <a:pt x="1861343" y="784483"/>
                </a:lnTo>
                <a:lnTo>
                  <a:pt x="1854993" y="789490"/>
                </a:lnTo>
                <a:lnTo>
                  <a:pt x="1849173" y="794497"/>
                </a:lnTo>
                <a:lnTo>
                  <a:pt x="1843087" y="800032"/>
                </a:lnTo>
                <a:lnTo>
                  <a:pt x="1837796" y="805829"/>
                </a:lnTo>
                <a:lnTo>
                  <a:pt x="1832504" y="811627"/>
                </a:lnTo>
                <a:lnTo>
                  <a:pt x="1827477" y="817952"/>
                </a:lnTo>
                <a:lnTo>
                  <a:pt x="1822714" y="824277"/>
                </a:lnTo>
                <a:lnTo>
                  <a:pt x="1818481" y="831129"/>
                </a:lnTo>
                <a:lnTo>
                  <a:pt x="1814248" y="837981"/>
                </a:lnTo>
                <a:lnTo>
                  <a:pt x="1810543" y="844833"/>
                </a:lnTo>
                <a:lnTo>
                  <a:pt x="1807368" y="852212"/>
                </a:lnTo>
                <a:lnTo>
                  <a:pt x="1804458" y="859855"/>
                </a:lnTo>
                <a:lnTo>
                  <a:pt x="1801548" y="867234"/>
                </a:lnTo>
                <a:lnTo>
                  <a:pt x="1799431" y="875140"/>
                </a:lnTo>
                <a:lnTo>
                  <a:pt x="1797579" y="882782"/>
                </a:lnTo>
                <a:lnTo>
                  <a:pt x="1795991" y="890952"/>
                </a:lnTo>
                <a:lnTo>
                  <a:pt x="1794668" y="899385"/>
                </a:lnTo>
                <a:lnTo>
                  <a:pt x="1793875" y="907555"/>
                </a:lnTo>
                <a:lnTo>
                  <a:pt x="1793346" y="915988"/>
                </a:lnTo>
                <a:lnTo>
                  <a:pt x="845343" y="915988"/>
                </a:lnTo>
                <a:lnTo>
                  <a:pt x="844814" y="907555"/>
                </a:lnTo>
                <a:lnTo>
                  <a:pt x="844021" y="899385"/>
                </a:lnTo>
                <a:lnTo>
                  <a:pt x="842698" y="890952"/>
                </a:lnTo>
                <a:lnTo>
                  <a:pt x="841110" y="882782"/>
                </a:lnTo>
                <a:lnTo>
                  <a:pt x="839258" y="875140"/>
                </a:lnTo>
                <a:lnTo>
                  <a:pt x="837141" y="867234"/>
                </a:lnTo>
                <a:lnTo>
                  <a:pt x="834231" y="859855"/>
                </a:lnTo>
                <a:lnTo>
                  <a:pt x="831321" y="852212"/>
                </a:lnTo>
                <a:lnTo>
                  <a:pt x="827881" y="844833"/>
                </a:lnTo>
                <a:lnTo>
                  <a:pt x="824177" y="837981"/>
                </a:lnTo>
                <a:lnTo>
                  <a:pt x="820208" y="831129"/>
                </a:lnTo>
                <a:lnTo>
                  <a:pt x="815710" y="824277"/>
                </a:lnTo>
                <a:lnTo>
                  <a:pt x="810948" y="817952"/>
                </a:lnTo>
                <a:lnTo>
                  <a:pt x="805921" y="811627"/>
                </a:lnTo>
                <a:lnTo>
                  <a:pt x="800893" y="805829"/>
                </a:lnTo>
                <a:lnTo>
                  <a:pt x="795337" y="800032"/>
                </a:lnTo>
                <a:lnTo>
                  <a:pt x="789781" y="794497"/>
                </a:lnTo>
                <a:lnTo>
                  <a:pt x="783431" y="789490"/>
                </a:lnTo>
                <a:lnTo>
                  <a:pt x="777081" y="784483"/>
                </a:lnTo>
                <a:lnTo>
                  <a:pt x="770996" y="780266"/>
                </a:lnTo>
                <a:lnTo>
                  <a:pt x="764116" y="775786"/>
                </a:lnTo>
                <a:lnTo>
                  <a:pt x="757237" y="771833"/>
                </a:lnTo>
                <a:lnTo>
                  <a:pt x="749829" y="768144"/>
                </a:lnTo>
                <a:lnTo>
                  <a:pt x="742685" y="764718"/>
                </a:lnTo>
                <a:lnTo>
                  <a:pt x="735277" y="762082"/>
                </a:lnTo>
                <a:lnTo>
                  <a:pt x="727339" y="759447"/>
                </a:lnTo>
                <a:lnTo>
                  <a:pt x="719402" y="757339"/>
                </a:lnTo>
                <a:lnTo>
                  <a:pt x="711464" y="755494"/>
                </a:lnTo>
                <a:lnTo>
                  <a:pt x="703262" y="753913"/>
                </a:lnTo>
                <a:lnTo>
                  <a:pt x="695060" y="752858"/>
                </a:lnTo>
                <a:lnTo>
                  <a:pt x="686593" y="752331"/>
                </a:lnTo>
                <a:lnTo>
                  <a:pt x="678127" y="752068"/>
                </a:lnTo>
                <a:lnTo>
                  <a:pt x="669660" y="752331"/>
                </a:lnTo>
                <a:lnTo>
                  <a:pt x="661193" y="752858"/>
                </a:lnTo>
                <a:lnTo>
                  <a:pt x="652727" y="753913"/>
                </a:lnTo>
                <a:lnTo>
                  <a:pt x="644525" y="755494"/>
                </a:lnTo>
                <a:lnTo>
                  <a:pt x="636852" y="757339"/>
                </a:lnTo>
                <a:lnTo>
                  <a:pt x="628914" y="759447"/>
                </a:lnTo>
                <a:lnTo>
                  <a:pt x="620977" y="762082"/>
                </a:lnTo>
                <a:lnTo>
                  <a:pt x="613568" y="764718"/>
                </a:lnTo>
                <a:lnTo>
                  <a:pt x="606425" y="768144"/>
                </a:lnTo>
                <a:lnTo>
                  <a:pt x="599281" y="771833"/>
                </a:lnTo>
                <a:lnTo>
                  <a:pt x="592137" y="775786"/>
                </a:lnTo>
                <a:lnTo>
                  <a:pt x="585258" y="780266"/>
                </a:lnTo>
                <a:lnTo>
                  <a:pt x="578908" y="784483"/>
                </a:lnTo>
                <a:lnTo>
                  <a:pt x="572558" y="789490"/>
                </a:lnTo>
                <a:lnTo>
                  <a:pt x="566473" y="794497"/>
                </a:lnTo>
                <a:lnTo>
                  <a:pt x="560652" y="800032"/>
                </a:lnTo>
                <a:lnTo>
                  <a:pt x="555360" y="805829"/>
                </a:lnTo>
                <a:lnTo>
                  <a:pt x="550068" y="811627"/>
                </a:lnTo>
                <a:lnTo>
                  <a:pt x="545041" y="817952"/>
                </a:lnTo>
                <a:lnTo>
                  <a:pt x="540279" y="824277"/>
                </a:lnTo>
                <a:lnTo>
                  <a:pt x="535781" y="831129"/>
                </a:lnTo>
                <a:lnTo>
                  <a:pt x="532077" y="837981"/>
                </a:lnTo>
                <a:lnTo>
                  <a:pt x="528373" y="844833"/>
                </a:lnTo>
                <a:lnTo>
                  <a:pt x="524933" y="852212"/>
                </a:lnTo>
                <a:lnTo>
                  <a:pt x="521758" y="859855"/>
                </a:lnTo>
                <a:lnTo>
                  <a:pt x="519112" y="867234"/>
                </a:lnTo>
                <a:lnTo>
                  <a:pt x="516731" y="875140"/>
                </a:lnTo>
                <a:lnTo>
                  <a:pt x="514879" y="882782"/>
                </a:lnTo>
                <a:lnTo>
                  <a:pt x="513291" y="890952"/>
                </a:lnTo>
                <a:lnTo>
                  <a:pt x="511968" y="899385"/>
                </a:lnTo>
                <a:lnTo>
                  <a:pt x="511439" y="907555"/>
                </a:lnTo>
                <a:lnTo>
                  <a:pt x="511175" y="915988"/>
                </a:lnTo>
                <a:lnTo>
                  <a:pt x="255323" y="915988"/>
                </a:lnTo>
                <a:lnTo>
                  <a:pt x="255323" y="914934"/>
                </a:lnTo>
                <a:lnTo>
                  <a:pt x="255323" y="752331"/>
                </a:lnTo>
                <a:lnTo>
                  <a:pt x="255058" y="747324"/>
                </a:lnTo>
                <a:lnTo>
                  <a:pt x="254264" y="743107"/>
                </a:lnTo>
                <a:lnTo>
                  <a:pt x="253471" y="738364"/>
                </a:lnTo>
                <a:lnTo>
                  <a:pt x="251883" y="734147"/>
                </a:lnTo>
                <a:lnTo>
                  <a:pt x="249766" y="730194"/>
                </a:lnTo>
                <a:lnTo>
                  <a:pt x="247385" y="726505"/>
                </a:lnTo>
                <a:lnTo>
                  <a:pt x="244739" y="722552"/>
                </a:lnTo>
                <a:lnTo>
                  <a:pt x="241829" y="719653"/>
                </a:lnTo>
                <a:lnTo>
                  <a:pt x="238389" y="716490"/>
                </a:lnTo>
                <a:lnTo>
                  <a:pt x="234950" y="713591"/>
                </a:lnTo>
                <a:lnTo>
                  <a:pt x="230981" y="711483"/>
                </a:lnTo>
                <a:lnTo>
                  <a:pt x="226748" y="709638"/>
                </a:lnTo>
                <a:lnTo>
                  <a:pt x="222779" y="708057"/>
                </a:lnTo>
                <a:lnTo>
                  <a:pt x="218281" y="706739"/>
                </a:lnTo>
                <a:lnTo>
                  <a:pt x="213518" y="706212"/>
                </a:lnTo>
                <a:lnTo>
                  <a:pt x="209021" y="705949"/>
                </a:lnTo>
                <a:lnTo>
                  <a:pt x="36512" y="705949"/>
                </a:lnTo>
                <a:lnTo>
                  <a:pt x="36512" y="649288"/>
                </a:lnTo>
                <a:close/>
                <a:moveTo>
                  <a:pt x="2121429" y="100513"/>
                </a:moveTo>
                <a:lnTo>
                  <a:pt x="2120371" y="332221"/>
                </a:lnTo>
                <a:lnTo>
                  <a:pt x="2134658" y="334602"/>
                </a:lnTo>
                <a:lnTo>
                  <a:pt x="2148946" y="337247"/>
                </a:lnTo>
                <a:lnTo>
                  <a:pt x="2163233" y="340156"/>
                </a:lnTo>
                <a:lnTo>
                  <a:pt x="2177521" y="343330"/>
                </a:lnTo>
                <a:lnTo>
                  <a:pt x="2191808" y="346769"/>
                </a:lnTo>
                <a:lnTo>
                  <a:pt x="2206096" y="350207"/>
                </a:lnTo>
                <a:lnTo>
                  <a:pt x="2220648" y="354175"/>
                </a:lnTo>
                <a:lnTo>
                  <a:pt x="2234935" y="358143"/>
                </a:lnTo>
                <a:lnTo>
                  <a:pt x="2263510" y="366607"/>
                </a:lnTo>
                <a:lnTo>
                  <a:pt x="2292085" y="375600"/>
                </a:lnTo>
                <a:lnTo>
                  <a:pt x="2320396" y="385387"/>
                </a:lnTo>
                <a:lnTo>
                  <a:pt x="2347912" y="395703"/>
                </a:lnTo>
                <a:lnTo>
                  <a:pt x="2375164" y="406283"/>
                </a:lnTo>
                <a:lnTo>
                  <a:pt x="2402152" y="417128"/>
                </a:lnTo>
                <a:lnTo>
                  <a:pt x="2428081" y="427973"/>
                </a:lnTo>
                <a:lnTo>
                  <a:pt x="2453746" y="439346"/>
                </a:lnTo>
                <a:lnTo>
                  <a:pt x="2478352" y="450456"/>
                </a:lnTo>
                <a:lnTo>
                  <a:pt x="2502164" y="461565"/>
                </a:lnTo>
                <a:lnTo>
                  <a:pt x="2524919" y="472410"/>
                </a:lnTo>
                <a:lnTo>
                  <a:pt x="2546879" y="483519"/>
                </a:lnTo>
                <a:lnTo>
                  <a:pt x="2441575" y="188594"/>
                </a:lnTo>
                <a:lnTo>
                  <a:pt x="2431786" y="183039"/>
                </a:lnTo>
                <a:lnTo>
                  <a:pt x="2422260" y="177484"/>
                </a:lnTo>
                <a:lnTo>
                  <a:pt x="2412471" y="172194"/>
                </a:lnTo>
                <a:lnTo>
                  <a:pt x="2402416" y="167169"/>
                </a:lnTo>
                <a:lnTo>
                  <a:pt x="2392362" y="162672"/>
                </a:lnTo>
                <a:lnTo>
                  <a:pt x="2382308" y="158175"/>
                </a:lnTo>
                <a:lnTo>
                  <a:pt x="2372254" y="153679"/>
                </a:lnTo>
                <a:lnTo>
                  <a:pt x="2361935" y="149711"/>
                </a:lnTo>
                <a:lnTo>
                  <a:pt x="2351881" y="145743"/>
                </a:lnTo>
                <a:lnTo>
                  <a:pt x="2341562" y="141776"/>
                </a:lnTo>
                <a:lnTo>
                  <a:pt x="2331244" y="138337"/>
                </a:lnTo>
                <a:lnTo>
                  <a:pt x="2320660" y="135428"/>
                </a:lnTo>
                <a:lnTo>
                  <a:pt x="2300023" y="129080"/>
                </a:lnTo>
                <a:lnTo>
                  <a:pt x="2279121" y="123789"/>
                </a:lnTo>
                <a:lnTo>
                  <a:pt x="2258483" y="119028"/>
                </a:lnTo>
                <a:lnTo>
                  <a:pt x="2237846" y="114532"/>
                </a:lnTo>
                <a:lnTo>
                  <a:pt x="2217473" y="111093"/>
                </a:lnTo>
                <a:lnTo>
                  <a:pt x="2197364" y="107919"/>
                </a:lnTo>
                <a:lnTo>
                  <a:pt x="2177521" y="105538"/>
                </a:lnTo>
                <a:lnTo>
                  <a:pt x="2158471" y="103422"/>
                </a:lnTo>
                <a:lnTo>
                  <a:pt x="2139685" y="101835"/>
                </a:lnTo>
                <a:lnTo>
                  <a:pt x="2121429" y="100513"/>
                </a:lnTo>
                <a:close/>
                <a:moveTo>
                  <a:pt x="481012" y="100513"/>
                </a:moveTo>
                <a:lnTo>
                  <a:pt x="154516" y="100777"/>
                </a:lnTo>
                <a:lnTo>
                  <a:pt x="154516" y="317938"/>
                </a:lnTo>
                <a:lnTo>
                  <a:pt x="479689" y="318996"/>
                </a:lnTo>
                <a:lnTo>
                  <a:pt x="481012" y="100513"/>
                </a:lnTo>
                <a:close/>
                <a:moveTo>
                  <a:pt x="879475" y="99984"/>
                </a:moveTo>
                <a:lnTo>
                  <a:pt x="527579" y="100513"/>
                </a:lnTo>
                <a:lnTo>
                  <a:pt x="526521" y="319260"/>
                </a:lnTo>
                <a:lnTo>
                  <a:pt x="878152" y="320318"/>
                </a:lnTo>
                <a:lnTo>
                  <a:pt x="879475" y="99984"/>
                </a:lnTo>
                <a:close/>
                <a:moveTo>
                  <a:pt x="1277673" y="99190"/>
                </a:moveTo>
                <a:lnTo>
                  <a:pt x="926042" y="99984"/>
                </a:lnTo>
                <a:lnTo>
                  <a:pt x="925248" y="320318"/>
                </a:lnTo>
                <a:lnTo>
                  <a:pt x="1276879" y="321112"/>
                </a:lnTo>
                <a:lnTo>
                  <a:pt x="1277673" y="99190"/>
                </a:lnTo>
                <a:close/>
                <a:moveTo>
                  <a:pt x="1676400" y="98661"/>
                </a:moveTo>
                <a:lnTo>
                  <a:pt x="1324769" y="99190"/>
                </a:lnTo>
                <a:lnTo>
                  <a:pt x="1323446" y="321376"/>
                </a:lnTo>
                <a:lnTo>
                  <a:pt x="1675077" y="322434"/>
                </a:lnTo>
                <a:lnTo>
                  <a:pt x="1676400" y="98661"/>
                </a:lnTo>
                <a:close/>
                <a:moveTo>
                  <a:pt x="2024327" y="97603"/>
                </a:moveTo>
                <a:lnTo>
                  <a:pt x="1988608" y="98132"/>
                </a:lnTo>
                <a:lnTo>
                  <a:pt x="1976966" y="98132"/>
                </a:lnTo>
                <a:lnTo>
                  <a:pt x="1969029" y="98397"/>
                </a:lnTo>
                <a:lnTo>
                  <a:pt x="1963473" y="98397"/>
                </a:lnTo>
                <a:lnTo>
                  <a:pt x="1723231" y="98661"/>
                </a:lnTo>
                <a:lnTo>
                  <a:pt x="1721908" y="322434"/>
                </a:lnTo>
                <a:lnTo>
                  <a:pt x="2015066" y="322699"/>
                </a:lnTo>
                <a:lnTo>
                  <a:pt x="2029354" y="322963"/>
                </a:lnTo>
                <a:lnTo>
                  <a:pt x="2044171" y="323757"/>
                </a:lnTo>
                <a:lnTo>
                  <a:pt x="2058987" y="324550"/>
                </a:lnTo>
                <a:lnTo>
                  <a:pt x="2073540" y="326137"/>
                </a:lnTo>
                <a:lnTo>
                  <a:pt x="2074862" y="98397"/>
                </a:lnTo>
                <a:lnTo>
                  <a:pt x="2047875" y="97603"/>
                </a:lnTo>
                <a:lnTo>
                  <a:pt x="2024327" y="97603"/>
                </a:lnTo>
                <a:close/>
                <a:moveTo>
                  <a:pt x="140494" y="0"/>
                </a:moveTo>
                <a:lnTo>
                  <a:pt x="2061369" y="0"/>
                </a:lnTo>
                <a:lnTo>
                  <a:pt x="2078302" y="265"/>
                </a:lnTo>
                <a:lnTo>
                  <a:pt x="2098675" y="1587"/>
                </a:lnTo>
                <a:lnTo>
                  <a:pt x="2122487" y="3439"/>
                </a:lnTo>
                <a:lnTo>
                  <a:pt x="2148946" y="6613"/>
                </a:lnTo>
                <a:lnTo>
                  <a:pt x="2162704" y="8200"/>
                </a:lnTo>
                <a:lnTo>
                  <a:pt x="2176992" y="10316"/>
                </a:lnTo>
                <a:lnTo>
                  <a:pt x="2192073" y="12696"/>
                </a:lnTo>
                <a:lnTo>
                  <a:pt x="2207154" y="15341"/>
                </a:lnTo>
                <a:lnTo>
                  <a:pt x="2222500" y="18516"/>
                </a:lnTo>
                <a:lnTo>
                  <a:pt x="2238110" y="21954"/>
                </a:lnTo>
                <a:lnTo>
                  <a:pt x="2253721" y="25393"/>
                </a:lnTo>
                <a:lnTo>
                  <a:pt x="2269596" y="29360"/>
                </a:lnTo>
                <a:lnTo>
                  <a:pt x="2285206" y="33328"/>
                </a:lnTo>
                <a:lnTo>
                  <a:pt x="2300816" y="38089"/>
                </a:lnTo>
                <a:lnTo>
                  <a:pt x="2316162" y="43115"/>
                </a:lnTo>
                <a:lnTo>
                  <a:pt x="2331244" y="48405"/>
                </a:lnTo>
                <a:lnTo>
                  <a:pt x="2346060" y="54489"/>
                </a:lnTo>
                <a:lnTo>
                  <a:pt x="2360348" y="60837"/>
                </a:lnTo>
                <a:lnTo>
                  <a:pt x="2374371" y="66920"/>
                </a:lnTo>
                <a:lnTo>
                  <a:pt x="2387864" y="74327"/>
                </a:lnTo>
                <a:lnTo>
                  <a:pt x="2400829" y="81468"/>
                </a:lnTo>
                <a:lnTo>
                  <a:pt x="2407179" y="85436"/>
                </a:lnTo>
                <a:lnTo>
                  <a:pt x="2413000" y="89668"/>
                </a:lnTo>
                <a:lnTo>
                  <a:pt x="2418556" y="93636"/>
                </a:lnTo>
                <a:lnTo>
                  <a:pt x="2424377" y="97603"/>
                </a:lnTo>
                <a:lnTo>
                  <a:pt x="2429933" y="102100"/>
                </a:lnTo>
                <a:lnTo>
                  <a:pt x="2434960" y="106596"/>
                </a:lnTo>
                <a:lnTo>
                  <a:pt x="2439988" y="111093"/>
                </a:lnTo>
                <a:lnTo>
                  <a:pt x="2445014" y="115590"/>
                </a:lnTo>
                <a:lnTo>
                  <a:pt x="2449512" y="120615"/>
                </a:lnTo>
                <a:lnTo>
                  <a:pt x="2453746" y="125376"/>
                </a:lnTo>
                <a:lnTo>
                  <a:pt x="2457979" y="130667"/>
                </a:lnTo>
                <a:lnTo>
                  <a:pt x="2461683" y="135692"/>
                </a:lnTo>
                <a:lnTo>
                  <a:pt x="2465123" y="140982"/>
                </a:lnTo>
                <a:lnTo>
                  <a:pt x="2468298" y="146272"/>
                </a:lnTo>
                <a:lnTo>
                  <a:pt x="2471738" y="152356"/>
                </a:lnTo>
                <a:lnTo>
                  <a:pt x="2473590" y="155001"/>
                </a:lnTo>
                <a:lnTo>
                  <a:pt x="2475442" y="157646"/>
                </a:lnTo>
                <a:lnTo>
                  <a:pt x="2477558" y="162672"/>
                </a:lnTo>
                <a:lnTo>
                  <a:pt x="2484702" y="179071"/>
                </a:lnTo>
                <a:lnTo>
                  <a:pt x="2485496" y="180658"/>
                </a:lnTo>
                <a:lnTo>
                  <a:pt x="2486025" y="181716"/>
                </a:lnTo>
                <a:lnTo>
                  <a:pt x="2505869" y="235940"/>
                </a:lnTo>
                <a:lnTo>
                  <a:pt x="2547144" y="350736"/>
                </a:lnTo>
                <a:lnTo>
                  <a:pt x="2606940" y="515789"/>
                </a:lnTo>
                <a:lnTo>
                  <a:pt x="2607469" y="516582"/>
                </a:lnTo>
                <a:lnTo>
                  <a:pt x="2607733" y="517111"/>
                </a:lnTo>
                <a:lnTo>
                  <a:pt x="2607733" y="517376"/>
                </a:lnTo>
                <a:lnTo>
                  <a:pt x="2610644" y="526105"/>
                </a:lnTo>
                <a:lnTo>
                  <a:pt x="2613025" y="535627"/>
                </a:lnTo>
                <a:lnTo>
                  <a:pt x="2615406" y="545414"/>
                </a:lnTo>
                <a:lnTo>
                  <a:pt x="2618052" y="556523"/>
                </a:lnTo>
                <a:lnTo>
                  <a:pt x="2622550" y="579271"/>
                </a:lnTo>
                <a:lnTo>
                  <a:pt x="2626783" y="603870"/>
                </a:lnTo>
                <a:lnTo>
                  <a:pt x="2631017" y="629262"/>
                </a:lnTo>
                <a:lnTo>
                  <a:pt x="2634986" y="654920"/>
                </a:lnTo>
                <a:lnTo>
                  <a:pt x="2638425" y="680312"/>
                </a:lnTo>
                <a:lnTo>
                  <a:pt x="2641600" y="705176"/>
                </a:lnTo>
                <a:lnTo>
                  <a:pt x="2477558" y="705176"/>
                </a:lnTo>
                <a:lnTo>
                  <a:pt x="2472796" y="705441"/>
                </a:lnTo>
                <a:lnTo>
                  <a:pt x="2468298" y="705970"/>
                </a:lnTo>
                <a:lnTo>
                  <a:pt x="2463800" y="707292"/>
                </a:lnTo>
                <a:lnTo>
                  <a:pt x="2459567" y="708879"/>
                </a:lnTo>
                <a:lnTo>
                  <a:pt x="2455333" y="710731"/>
                </a:lnTo>
                <a:lnTo>
                  <a:pt x="2451629" y="712847"/>
                </a:lnTo>
                <a:lnTo>
                  <a:pt x="2447925" y="715756"/>
                </a:lnTo>
                <a:lnTo>
                  <a:pt x="2444750" y="718930"/>
                </a:lnTo>
                <a:lnTo>
                  <a:pt x="2441575" y="721840"/>
                </a:lnTo>
                <a:lnTo>
                  <a:pt x="2438664" y="725808"/>
                </a:lnTo>
                <a:lnTo>
                  <a:pt x="2436548" y="729511"/>
                </a:lnTo>
                <a:lnTo>
                  <a:pt x="2434696" y="733478"/>
                </a:lnTo>
                <a:lnTo>
                  <a:pt x="2433108" y="737710"/>
                </a:lnTo>
                <a:lnTo>
                  <a:pt x="2431786" y="742472"/>
                </a:lnTo>
                <a:lnTo>
                  <a:pt x="2431256" y="746704"/>
                </a:lnTo>
                <a:lnTo>
                  <a:pt x="2430992" y="751729"/>
                </a:lnTo>
                <a:lnTo>
                  <a:pt x="2430992" y="914930"/>
                </a:lnTo>
                <a:lnTo>
                  <a:pt x="2430992" y="915988"/>
                </a:lnTo>
                <a:lnTo>
                  <a:pt x="2229908" y="915988"/>
                </a:lnTo>
                <a:lnTo>
                  <a:pt x="2231496" y="641694"/>
                </a:lnTo>
                <a:lnTo>
                  <a:pt x="2231496" y="637462"/>
                </a:lnTo>
                <a:lnTo>
                  <a:pt x="2230966" y="633230"/>
                </a:lnTo>
                <a:lnTo>
                  <a:pt x="2229908" y="629792"/>
                </a:lnTo>
                <a:lnTo>
                  <a:pt x="2228850" y="626617"/>
                </a:lnTo>
                <a:lnTo>
                  <a:pt x="2227527" y="623972"/>
                </a:lnTo>
                <a:lnTo>
                  <a:pt x="2225675" y="621327"/>
                </a:lnTo>
                <a:lnTo>
                  <a:pt x="2223294" y="619211"/>
                </a:lnTo>
                <a:lnTo>
                  <a:pt x="2221177" y="617360"/>
                </a:lnTo>
                <a:lnTo>
                  <a:pt x="2218266" y="615773"/>
                </a:lnTo>
                <a:lnTo>
                  <a:pt x="2215621" y="614450"/>
                </a:lnTo>
                <a:lnTo>
                  <a:pt x="2212446" y="613657"/>
                </a:lnTo>
                <a:lnTo>
                  <a:pt x="2209271" y="612599"/>
                </a:lnTo>
                <a:lnTo>
                  <a:pt x="2205831" y="612070"/>
                </a:lnTo>
                <a:lnTo>
                  <a:pt x="2202127" y="611276"/>
                </a:lnTo>
                <a:lnTo>
                  <a:pt x="2194190" y="611011"/>
                </a:lnTo>
                <a:lnTo>
                  <a:pt x="36512" y="609160"/>
                </a:lnTo>
                <a:lnTo>
                  <a:pt x="36512" y="77236"/>
                </a:lnTo>
                <a:lnTo>
                  <a:pt x="37041" y="73533"/>
                </a:lnTo>
                <a:lnTo>
                  <a:pt x="38364" y="69565"/>
                </a:lnTo>
                <a:lnTo>
                  <a:pt x="40216" y="64540"/>
                </a:lnTo>
                <a:lnTo>
                  <a:pt x="42598" y="58456"/>
                </a:lnTo>
                <a:lnTo>
                  <a:pt x="46037" y="51843"/>
                </a:lnTo>
                <a:lnTo>
                  <a:pt x="50006" y="44966"/>
                </a:lnTo>
                <a:lnTo>
                  <a:pt x="52123" y="41528"/>
                </a:lnTo>
                <a:lnTo>
                  <a:pt x="55033" y="37825"/>
                </a:lnTo>
                <a:lnTo>
                  <a:pt x="57944" y="34386"/>
                </a:lnTo>
                <a:lnTo>
                  <a:pt x="60854" y="30947"/>
                </a:lnTo>
                <a:lnTo>
                  <a:pt x="64558" y="27244"/>
                </a:lnTo>
                <a:lnTo>
                  <a:pt x="68262" y="24070"/>
                </a:lnTo>
                <a:lnTo>
                  <a:pt x="72231" y="20632"/>
                </a:lnTo>
                <a:lnTo>
                  <a:pt x="76729" y="17458"/>
                </a:lnTo>
                <a:lnTo>
                  <a:pt x="81227" y="14548"/>
                </a:lnTo>
                <a:lnTo>
                  <a:pt x="86254" y="11903"/>
                </a:lnTo>
                <a:lnTo>
                  <a:pt x="92075" y="9258"/>
                </a:lnTo>
                <a:lnTo>
                  <a:pt x="97631" y="6877"/>
                </a:lnTo>
                <a:lnTo>
                  <a:pt x="103981" y="5026"/>
                </a:lnTo>
                <a:lnTo>
                  <a:pt x="110596" y="3174"/>
                </a:lnTo>
                <a:lnTo>
                  <a:pt x="117475" y="1852"/>
                </a:lnTo>
                <a:lnTo>
                  <a:pt x="124619" y="794"/>
                </a:lnTo>
                <a:lnTo>
                  <a:pt x="132556" y="265"/>
                </a:lnTo>
                <a:lnTo>
                  <a:pt x="1404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8" name="KSO_Shape">
            <a:extLst>
              <a:ext uri="{FF2B5EF4-FFF2-40B4-BE49-F238E27FC236}">
                <a16:creationId xmlns="" xmlns:a16="http://schemas.microsoft.com/office/drawing/2014/main" id="{5C651BB1-4468-42A3-A185-EF861E91F7D1}"/>
              </a:ext>
            </a:extLst>
          </p:cNvPr>
          <p:cNvSpPr>
            <a:spLocks/>
          </p:cNvSpPr>
          <p:nvPr/>
        </p:nvSpPr>
        <p:spPr bwMode="auto">
          <a:xfrm>
            <a:off x="1320343" y="3424636"/>
            <a:ext cx="431927" cy="325340"/>
          </a:xfrm>
          <a:custGeom>
            <a:avLst/>
            <a:gdLst>
              <a:gd name="T0" fmla="*/ 319412206 w 11015"/>
              <a:gd name="T1" fmla="*/ 113428496 h 8233"/>
              <a:gd name="T2" fmla="*/ 303559804 w 11015"/>
              <a:gd name="T3" fmla="*/ 86871270 h 8233"/>
              <a:gd name="T4" fmla="*/ 318036421 w 11015"/>
              <a:gd name="T5" fmla="*/ 72950306 h 8233"/>
              <a:gd name="T6" fmla="*/ 326201892 w 11015"/>
              <a:gd name="T7" fmla="*/ 61269971 h 8233"/>
              <a:gd name="T8" fmla="*/ 318305525 w 11015"/>
              <a:gd name="T9" fmla="*/ 51800204 h 8233"/>
              <a:gd name="T10" fmla="*/ 296770118 w 11015"/>
              <a:gd name="T11" fmla="*/ 52875513 h 8233"/>
              <a:gd name="T12" fmla="*/ 294676434 w 11015"/>
              <a:gd name="T13" fmla="*/ 65153453 h 8233"/>
              <a:gd name="T14" fmla="*/ 277777017 w 11015"/>
              <a:gd name="T15" fmla="*/ 36863536 h 8233"/>
              <a:gd name="T16" fmla="*/ 257766994 w 11015"/>
              <a:gd name="T17" fmla="*/ 6930593 h 8233"/>
              <a:gd name="T18" fmla="*/ 201984305 w 11015"/>
              <a:gd name="T19" fmla="*/ 567543 h 8233"/>
              <a:gd name="T20" fmla="*/ 80727899 w 11015"/>
              <a:gd name="T21" fmla="*/ 3913371 h 8233"/>
              <a:gd name="T22" fmla="*/ 62781813 w 11015"/>
              <a:gd name="T23" fmla="*/ 16280977 h 8233"/>
              <a:gd name="T24" fmla="*/ 41605269 w 11015"/>
              <a:gd name="T25" fmla="*/ 64048082 h 8233"/>
              <a:gd name="T26" fmla="*/ 34097684 w 11015"/>
              <a:gd name="T27" fmla="*/ 57655316 h 8233"/>
              <a:gd name="T28" fmla="*/ 27397930 w 11015"/>
              <a:gd name="T29" fmla="*/ 51053327 h 8233"/>
              <a:gd name="T30" fmla="*/ 4157448 w 11015"/>
              <a:gd name="T31" fmla="*/ 54548427 h 8233"/>
              <a:gd name="T32" fmla="*/ 5802684 w 11015"/>
              <a:gd name="T33" fmla="*/ 70082527 h 8233"/>
              <a:gd name="T34" fmla="*/ 31884321 w 11015"/>
              <a:gd name="T35" fmla="*/ 74354392 h 8233"/>
              <a:gd name="T36" fmla="*/ 17228360 w 11015"/>
              <a:gd name="T37" fmla="*/ 103809458 h 8233"/>
              <a:gd name="T38" fmla="*/ 3140526 w 11015"/>
              <a:gd name="T39" fmla="*/ 125288164 h 8233"/>
              <a:gd name="T40" fmla="*/ 628140 w 11015"/>
              <a:gd name="T41" fmla="*/ 174071145 h 8233"/>
              <a:gd name="T42" fmla="*/ 7357987 w 11015"/>
              <a:gd name="T43" fmla="*/ 198298420 h 8233"/>
              <a:gd name="T44" fmla="*/ 16241357 w 11015"/>
              <a:gd name="T45" fmla="*/ 245886364 h 8233"/>
              <a:gd name="T46" fmla="*/ 61854477 w 11015"/>
              <a:gd name="T47" fmla="*/ 206842150 h 8233"/>
              <a:gd name="T48" fmla="*/ 226989354 w 11015"/>
              <a:gd name="T49" fmla="*/ 208634446 h 8233"/>
              <a:gd name="T50" fmla="*/ 271346367 w 11015"/>
              <a:gd name="T51" fmla="*/ 245946142 h 8233"/>
              <a:gd name="T52" fmla="*/ 317826983 w 11015"/>
              <a:gd name="T53" fmla="*/ 200299939 h 8233"/>
              <a:gd name="T54" fmla="*/ 327368413 w 11015"/>
              <a:gd name="T55" fmla="*/ 185243715 h 8233"/>
              <a:gd name="T56" fmla="*/ 80787738 w 11015"/>
              <a:gd name="T57" fmla="*/ 15026162 h 8233"/>
              <a:gd name="T58" fmla="*/ 219721126 w 11015"/>
              <a:gd name="T59" fmla="*/ 13831298 h 8233"/>
              <a:gd name="T60" fmla="*/ 265424177 w 11015"/>
              <a:gd name="T61" fmla="*/ 33159214 h 8233"/>
              <a:gd name="T62" fmla="*/ 164716175 w 11015"/>
              <a:gd name="T63" fmla="*/ 70948960 h 8233"/>
              <a:gd name="T64" fmla="*/ 64905417 w 11015"/>
              <a:gd name="T65" fmla="*/ 31456411 h 8233"/>
              <a:gd name="T66" fmla="*/ 28085736 w 11015"/>
              <a:gd name="T67" fmla="*/ 188679209 h 8233"/>
              <a:gd name="T68" fmla="*/ 19381883 w 11015"/>
              <a:gd name="T69" fmla="*/ 179089887 h 8233"/>
              <a:gd name="T70" fmla="*/ 23300148 w 11015"/>
              <a:gd name="T71" fmla="*/ 167051058 h 8233"/>
              <a:gd name="T72" fmla="*/ 35683080 w 11015"/>
              <a:gd name="T73" fmla="*/ 164332552 h 8233"/>
              <a:gd name="T74" fmla="*/ 44386932 w 11015"/>
              <a:gd name="T75" fmla="*/ 173921874 h 8233"/>
              <a:gd name="T76" fmla="*/ 40498588 w 11015"/>
              <a:gd name="T77" fmla="*/ 185960703 h 8233"/>
              <a:gd name="T78" fmla="*/ 81206440 w 11015"/>
              <a:gd name="T79" fmla="*/ 136162017 h 8233"/>
              <a:gd name="T80" fmla="*/ 59162572 w 11015"/>
              <a:gd name="T81" fmla="*/ 141240536 h 8233"/>
              <a:gd name="T82" fmla="*/ 29581373 w 11015"/>
              <a:gd name="T83" fmla="*/ 133981338 h 8233"/>
              <a:gd name="T84" fmla="*/ 24346990 w 11015"/>
              <a:gd name="T85" fmla="*/ 110500940 h 8233"/>
              <a:gd name="T86" fmla="*/ 31645137 w 11015"/>
              <a:gd name="T87" fmla="*/ 96759309 h 8233"/>
              <a:gd name="T88" fmla="*/ 62692054 w 11015"/>
              <a:gd name="T89" fmla="*/ 115400299 h 8233"/>
              <a:gd name="T90" fmla="*/ 81206440 w 11015"/>
              <a:gd name="T91" fmla="*/ 124899954 h 8233"/>
              <a:gd name="T92" fmla="*/ 217089061 w 11015"/>
              <a:gd name="T93" fmla="*/ 188111666 h 8233"/>
              <a:gd name="T94" fmla="*/ 112373036 w 11015"/>
              <a:gd name="T95" fmla="*/ 188111666 h 8233"/>
              <a:gd name="T96" fmla="*/ 114975181 w 11015"/>
              <a:gd name="T97" fmla="*/ 161345218 h 8233"/>
              <a:gd name="T98" fmla="*/ 266680284 w 11015"/>
              <a:gd name="T99" fmla="*/ 141150870 h 8233"/>
              <a:gd name="T100" fmla="*/ 247777115 w 11015"/>
              <a:gd name="T101" fmla="*/ 135176202 h 8233"/>
              <a:gd name="T102" fmla="*/ 250080064 w 11015"/>
              <a:gd name="T103" fmla="*/ 123197151 h 8233"/>
              <a:gd name="T104" fmla="*/ 282712204 w 11015"/>
              <a:gd name="T105" fmla="*/ 104078285 h 8233"/>
              <a:gd name="T106" fmla="*/ 300568704 w 11015"/>
              <a:gd name="T107" fmla="*/ 98043840 h 8233"/>
              <a:gd name="T108" fmla="*/ 304935590 w 11015"/>
              <a:gd name="T109" fmla="*/ 120448756 h 8233"/>
              <a:gd name="T110" fmla="*/ 294317398 w 11015"/>
              <a:gd name="T111" fmla="*/ 137685659 h 8233"/>
              <a:gd name="T112" fmla="*/ 296889797 w 11015"/>
              <a:gd name="T113" fmla="*/ 189246752 h 8233"/>
              <a:gd name="T114" fmla="*/ 286062167 w 11015"/>
              <a:gd name="T115" fmla="*/ 182017443 h 8233"/>
              <a:gd name="T116" fmla="*/ 286989504 w 11015"/>
              <a:gd name="T117" fmla="*/ 169381182 h 8233"/>
              <a:gd name="T118" fmla="*/ 298205743 w 11015"/>
              <a:gd name="T119" fmla="*/ 163765008 h 8233"/>
              <a:gd name="T120" fmla="*/ 309093211 w 11015"/>
              <a:gd name="T121" fmla="*/ 170994318 h 8233"/>
              <a:gd name="T122" fmla="*/ 308165875 w 11015"/>
              <a:gd name="T123" fmla="*/ 183660468 h 823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015" h="8233">
                <a:moveTo>
                  <a:pt x="10985" y="4535"/>
                </a:moveTo>
                <a:lnTo>
                  <a:pt x="10985" y="4535"/>
                </a:lnTo>
                <a:lnTo>
                  <a:pt x="10981" y="4498"/>
                </a:lnTo>
                <a:lnTo>
                  <a:pt x="10976" y="4458"/>
                </a:lnTo>
                <a:lnTo>
                  <a:pt x="10968" y="4413"/>
                </a:lnTo>
                <a:lnTo>
                  <a:pt x="10958" y="4363"/>
                </a:lnTo>
                <a:lnTo>
                  <a:pt x="10945" y="4310"/>
                </a:lnTo>
                <a:lnTo>
                  <a:pt x="10930" y="4254"/>
                </a:lnTo>
                <a:lnTo>
                  <a:pt x="10920" y="4225"/>
                </a:lnTo>
                <a:lnTo>
                  <a:pt x="10910" y="4194"/>
                </a:lnTo>
                <a:lnTo>
                  <a:pt x="10898" y="4164"/>
                </a:lnTo>
                <a:lnTo>
                  <a:pt x="10885" y="4132"/>
                </a:lnTo>
                <a:lnTo>
                  <a:pt x="10872" y="4100"/>
                </a:lnTo>
                <a:lnTo>
                  <a:pt x="10856" y="4068"/>
                </a:lnTo>
                <a:lnTo>
                  <a:pt x="10840" y="4035"/>
                </a:lnTo>
                <a:lnTo>
                  <a:pt x="10821" y="4002"/>
                </a:lnTo>
                <a:lnTo>
                  <a:pt x="10802" y="3969"/>
                </a:lnTo>
                <a:lnTo>
                  <a:pt x="10780" y="3935"/>
                </a:lnTo>
                <a:lnTo>
                  <a:pt x="10758" y="3900"/>
                </a:lnTo>
                <a:lnTo>
                  <a:pt x="10733" y="3866"/>
                </a:lnTo>
                <a:lnTo>
                  <a:pt x="10707" y="3831"/>
                </a:lnTo>
                <a:lnTo>
                  <a:pt x="10679" y="3797"/>
                </a:lnTo>
                <a:lnTo>
                  <a:pt x="10649" y="3762"/>
                </a:lnTo>
                <a:lnTo>
                  <a:pt x="10617" y="3727"/>
                </a:lnTo>
                <a:lnTo>
                  <a:pt x="10584" y="3693"/>
                </a:lnTo>
                <a:lnTo>
                  <a:pt x="10548" y="3657"/>
                </a:lnTo>
                <a:lnTo>
                  <a:pt x="10510" y="3623"/>
                </a:lnTo>
                <a:lnTo>
                  <a:pt x="10470" y="3589"/>
                </a:lnTo>
                <a:lnTo>
                  <a:pt x="10462" y="3551"/>
                </a:lnTo>
                <a:lnTo>
                  <a:pt x="10451" y="3513"/>
                </a:lnTo>
                <a:lnTo>
                  <a:pt x="10439" y="3475"/>
                </a:lnTo>
                <a:lnTo>
                  <a:pt x="10426" y="3437"/>
                </a:lnTo>
                <a:lnTo>
                  <a:pt x="10413" y="3399"/>
                </a:lnTo>
                <a:lnTo>
                  <a:pt x="10398" y="3360"/>
                </a:lnTo>
                <a:lnTo>
                  <a:pt x="10381" y="3322"/>
                </a:lnTo>
                <a:lnTo>
                  <a:pt x="10363" y="3283"/>
                </a:lnTo>
                <a:lnTo>
                  <a:pt x="10346" y="3245"/>
                </a:lnTo>
                <a:lnTo>
                  <a:pt x="10327" y="3206"/>
                </a:lnTo>
                <a:lnTo>
                  <a:pt x="10307" y="3168"/>
                </a:lnTo>
                <a:lnTo>
                  <a:pt x="10285" y="3130"/>
                </a:lnTo>
                <a:lnTo>
                  <a:pt x="10243" y="3054"/>
                </a:lnTo>
                <a:lnTo>
                  <a:pt x="10196" y="2981"/>
                </a:lnTo>
                <a:lnTo>
                  <a:pt x="10149" y="2908"/>
                </a:lnTo>
                <a:lnTo>
                  <a:pt x="10102" y="2837"/>
                </a:lnTo>
                <a:lnTo>
                  <a:pt x="10052" y="2770"/>
                </a:lnTo>
                <a:lnTo>
                  <a:pt x="10003" y="2706"/>
                </a:lnTo>
                <a:lnTo>
                  <a:pt x="9956" y="2644"/>
                </a:lnTo>
                <a:lnTo>
                  <a:pt x="9908" y="2586"/>
                </a:lnTo>
                <a:lnTo>
                  <a:pt x="9863" y="2533"/>
                </a:lnTo>
                <a:lnTo>
                  <a:pt x="9820" y="2483"/>
                </a:lnTo>
                <a:lnTo>
                  <a:pt x="9881" y="2486"/>
                </a:lnTo>
                <a:lnTo>
                  <a:pt x="9949" y="2489"/>
                </a:lnTo>
                <a:lnTo>
                  <a:pt x="9976" y="2490"/>
                </a:lnTo>
                <a:lnTo>
                  <a:pt x="10009" y="2491"/>
                </a:lnTo>
                <a:lnTo>
                  <a:pt x="10092" y="2490"/>
                </a:lnTo>
                <a:lnTo>
                  <a:pt x="10193" y="2487"/>
                </a:lnTo>
                <a:lnTo>
                  <a:pt x="10303" y="2481"/>
                </a:lnTo>
                <a:lnTo>
                  <a:pt x="10360" y="2476"/>
                </a:lnTo>
                <a:lnTo>
                  <a:pt x="10418" y="2471"/>
                </a:lnTo>
                <a:lnTo>
                  <a:pt x="10475" y="2464"/>
                </a:lnTo>
                <a:lnTo>
                  <a:pt x="10529" y="2458"/>
                </a:lnTo>
                <a:lnTo>
                  <a:pt x="10583" y="2450"/>
                </a:lnTo>
                <a:lnTo>
                  <a:pt x="10633" y="2442"/>
                </a:lnTo>
                <a:lnTo>
                  <a:pt x="10680" y="2432"/>
                </a:lnTo>
                <a:lnTo>
                  <a:pt x="10722" y="2422"/>
                </a:lnTo>
                <a:lnTo>
                  <a:pt x="10732" y="2418"/>
                </a:lnTo>
                <a:lnTo>
                  <a:pt x="10741" y="2414"/>
                </a:lnTo>
                <a:lnTo>
                  <a:pt x="10759" y="2405"/>
                </a:lnTo>
                <a:lnTo>
                  <a:pt x="10776" y="2393"/>
                </a:lnTo>
                <a:lnTo>
                  <a:pt x="10792" y="2380"/>
                </a:lnTo>
                <a:lnTo>
                  <a:pt x="10806" y="2363"/>
                </a:lnTo>
                <a:lnTo>
                  <a:pt x="10821" y="2346"/>
                </a:lnTo>
                <a:lnTo>
                  <a:pt x="10834" y="2327"/>
                </a:lnTo>
                <a:lnTo>
                  <a:pt x="10844" y="2305"/>
                </a:lnTo>
                <a:lnTo>
                  <a:pt x="10855" y="2284"/>
                </a:lnTo>
                <a:lnTo>
                  <a:pt x="10865" y="2260"/>
                </a:lnTo>
                <a:lnTo>
                  <a:pt x="10874" y="2236"/>
                </a:lnTo>
                <a:lnTo>
                  <a:pt x="10881" y="2211"/>
                </a:lnTo>
                <a:lnTo>
                  <a:pt x="10888" y="2185"/>
                </a:lnTo>
                <a:lnTo>
                  <a:pt x="10893" y="2158"/>
                </a:lnTo>
                <a:lnTo>
                  <a:pt x="10898" y="2131"/>
                </a:lnTo>
                <a:lnTo>
                  <a:pt x="10901" y="2104"/>
                </a:lnTo>
                <a:lnTo>
                  <a:pt x="10905" y="2077"/>
                </a:lnTo>
                <a:lnTo>
                  <a:pt x="10906" y="2051"/>
                </a:lnTo>
                <a:lnTo>
                  <a:pt x="10907" y="2023"/>
                </a:lnTo>
                <a:lnTo>
                  <a:pt x="10907" y="1997"/>
                </a:lnTo>
                <a:lnTo>
                  <a:pt x="10906" y="1972"/>
                </a:lnTo>
                <a:lnTo>
                  <a:pt x="10905" y="1948"/>
                </a:lnTo>
                <a:lnTo>
                  <a:pt x="10902" y="1924"/>
                </a:lnTo>
                <a:lnTo>
                  <a:pt x="10899" y="1901"/>
                </a:lnTo>
                <a:lnTo>
                  <a:pt x="10894" y="1880"/>
                </a:lnTo>
                <a:lnTo>
                  <a:pt x="10889" y="1860"/>
                </a:lnTo>
                <a:lnTo>
                  <a:pt x="10883" y="1842"/>
                </a:lnTo>
                <a:lnTo>
                  <a:pt x="10876" y="1826"/>
                </a:lnTo>
                <a:lnTo>
                  <a:pt x="10869" y="1811"/>
                </a:lnTo>
                <a:lnTo>
                  <a:pt x="10861" y="1800"/>
                </a:lnTo>
                <a:lnTo>
                  <a:pt x="10851" y="1789"/>
                </a:lnTo>
                <a:lnTo>
                  <a:pt x="10842" y="1782"/>
                </a:lnTo>
                <a:lnTo>
                  <a:pt x="10830" y="1776"/>
                </a:lnTo>
                <a:lnTo>
                  <a:pt x="10816" y="1770"/>
                </a:lnTo>
                <a:lnTo>
                  <a:pt x="10801" y="1764"/>
                </a:lnTo>
                <a:lnTo>
                  <a:pt x="10783" y="1759"/>
                </a:lnTo>
                <a:lnTo>
                  <a:pt x="10741" y="1750"/>
                </a:lnTo>
                <a:lnTo>
                  <a:pt x="10694" y="1741"/>
                </a:lnTo>
                <a:lnTo>
                  <a:pt x="10642" y="1734"/>
                </a:lnTo>
                <a:lnTo>
                  <a:pt x="10585" y="1727"/>
                </a:lnTo>
                <a:lnTo>
                  <a:pt x="10527" y="1722"/>
                </a:lnTo>
                <a:lnTo>
                  <a:pt x="10466" y="1718"/>
                </a:lnTo>
                <a:lnTo>
                  <a:pt x="10405" y="1714"/>
                </a:lnTo>
                <a:lnTo>
                  <a:pt x="10346" y="1711"/>
                </a:lnTo>
                <a:lnTo>
                  <a:pt x="10288" y="1709"/>
                </a:lnTo>
                <a:lnTo>
                  <a:pt x="10233" y="1708"/>
                </a:lnTo>
                <a:lnTo>
                  <a:pt x="10182" y="1708"/>
                </a:lnTo>
                <a:lnTo>
                  <a:pt x="10137" y="1708"/>
                </a:lnTo>
                <a:lnTo>
                  <a:pt x="10099" y="1709"/>
                </a:lnTo>
                <a:lnTo>
                  <a:pt x="10068" y="1712"/>
                </a:lnTo>
                <a:lnTo>
                  <a:pt x="10044" y="1714"/>
                </a:lnTo>
                <a:lnTo>
                  <a:pt x="10021" y="1718"/>
                </a:lnTo>
                <a:lnTo>
                  <a:pt x="10002" y="1722"/>
                </a:lnTo>
                <a:lnTo>
                  <a:pt x="9984" y="1727"/>
                </a:lnTo>
                <a:lnTo>
                  <a:pt x="9970" y="1734"/>
                </a:lnTo>
                <a:lnTo>
                  <a:pt x="9957" y="1740"/>
                </a:lnTo>
                <a:lnTo>
                  <a:pt x="9946" y="1747"/>
                </a:lnTo>
                <a:lnTo>
                  <a:pt x="9937" y="1754"/>
                </a:lnTo>
                <a:lnTo>
                  <a:pt x="9929" y="1762"/>
                </a:lnTo>
                <a:lnTo>
                  <a:pt x="9922" y="1770"/>
                </a:lnTo>
                <a:lnTo>
                  <a:pt x="9911" y="1784"/>
                </a:lnTo>
                <a:lnTo>
                  <a:pt x="9901" y="1798"/>
                </a:lnTo>
                <a:lnTo>
                  <a:pt x="9893" y="1810"/>
                </a:lnTo>
                <a:lnTo>
                  <a:pt x="9891" y="1814"/>
                </a:lnTo>
                <a:lnTo>
                  <a:pt x="9888" y="1818"/>
                </a:lnTo>
                <a:lnTo>
                  <a:pt x="9885" y="1833"/>
                </a:lnTo>
                <a:lnTo>
                  <a:pt x="9882" y="1852"/>
                </a:lnTo>
                <a:lnTo>
                  <a:pt x="9880" y="1874"/>
                </a:lnTo>
                <a:lnTo>
                  <a:pt x="9875" y="1930"/>
                </a:lnTo>
                <a:lnTo>
                  <a:pt x="9873" y="1990"/>
                </a:lnTo>
                <a:lnTo>
                  <a:pt x="9872" y="2049"/>
                </a:lnTo>
                <a:lnTo>
                  <a:pt x="9872" y="2100"/>
                </a:lnTo>
                <a:lnTo>
                  <a:pt x="9872" y="2149"/>
                </a:lnTo>
                <a:lnTo>
                  <a:pt x="9872" y="2156"/>
                </a:lnTo>
                <a:lnTo>
                  <a:pt x="9869" y="2162"/>
                </a:lnTo>
                <a:lnTo>
                  <a:pt x="9868" y="2168"/>
                </a:lnTo>
                <a:lnTo>
                  <a:pt x="9865" y="2172"/>
                </a:lnTo>
                <a:lnTo>
                  <a:pt x="9861" y="2176"/>
                </a:lnTo>
                <a:lnTo>
                  <a:pt x="9856" y="2179"/>
                </a:lnTo>
                <a:lnTo>
                  <a:pt x="9852" y="2181"/>
                </a:lnTo>
                <a:lnTo>
                  <a:pt x="9846" y="2183"/>
                </a:lnTo>
                <a:lnTo>
                  <a:pt x="9833" y="2186"/>
                </a:lnTo>
                <a:lnTo>
                  <a:pt x="9817" y="2186"/>
                </a:lnTo>
                <a:lnTo>
                  <a:pt x="9801" y="2185"/>
                </a:lnTo>
                <a:lnTo>
                  <a:pt x="9782" y="2181"/>
                </a:lnTo>
                <a:lnTo>
                  <a:pt x="9743" y="2173"/>
                </a:lnTo>
                <a:lnTo>
                  <a:pt x="9701" y="2162"/>
                </a:lnTo>
                <a:lnTo>
                  <a:pt x="9662" y="2153"/>
                </a:lnTo>
                <a:lnTo>
                  <a:pt x="9643" y="2148"/>
                </a:lnTo>
                <a:lnTo>
                  <a:pt x="9625" y="2144"/>
                </a:lnTo>
                <a:lnTo>
                  <a:pt x="9622" y="2144"/>
                </a:lnTo>
                <a:lnTo>
                  <a:pt x="9584" y="2025"/>
                </a:lnTo>
                <a:lnTo>
                  <a:pt x="9540" y="1894"/>
                </a:lnTo>
                <a:lnTo>
                  <a:pt x="9491" y="1756"/>
                </a:lnTo>
                <a:lnTo>
                  <a:pt x="9438" y="1611"/>
                </a:lnTo>
                <a:lnTo>
                  <a:pt x="9410" y="1536"/>
                </a:lnTo>
                <a:lnTo>
                  <a:pt x="9380" y="1462"/>
                </a:lnTo>
                <a:lnTo>
                  <a:pt x="9349" y="1386"/>
                </a:lnTo>
                <a:lnTo>
                  <a:pt x="9319" y="1310"/>
                </a:lnTo>
                <a:lnTo>
                  <a:pt x="9287" y="1234"/>
                </a:lnTo>
                <a:lnTo>
                  <a:pt x="9252" y="1160"/>
                </a:lnTo>
                <a:lnTo>
                  <a:pt x="9219" y="1085"/>
                </a:lnTo>
                <a:lnTo>
                  <a:pt x="9183" y="1012"/>
                </a:lnTo>
                <a:lnTo>
                  <a:pt x="9148" y="939"/>
                </a:lnTo>
                <a:lnTo>
                  <a:pt x="9111" y="868"/>
                </a:lnTo>
                <a:lnTo>
                  <a:pt x="9073" y="798"/>
                </a:lnTo>
                <a:lnTo>
                  <a:pt x="9035" y="731"/>
                </a:lnTo>
                <a:lnTo>
                  <a:pt x="8996" y="667"/>
                </a:lnTo>
                <a:lnTo>
                  <a:pt x="8956" y="604"/>
                </a:lnTo>
                <a:lnTo>
                  <a:pt x="8916" y="545"/>
                </a:lnTo>
                <a:lnTo>
                  <a:pt x="8875" y="488"/>
                </a:lnTo>
                <a:lnTo>
                  <a:pt x="8833" y="436"/>
                </a:lnTo>
                <a:lnTo>
                  <a:pt x="8813" y="410"/>
                </a:lnTo>
                <a:lnTo>
                  <a:pt x="8791" y="386"/>
                </a:lnTo>
                <a:lnTo>
                  <a:pt x="8770" y="364"/>
                </a:lnTo>
                <a:lnTo>
                  <a:pt x="8749" y="341"/>
                </a:lnTo>
                <a:lnTo>
                  <a:pt x="8727" y="320"/>
                </a:lnTo>
                <a:lnTo>
                  <a:pt x="8706" y="300"/>
                </a:lnTo>
                <a:lnTo>
                  <a:pt x="8684" y="281"/>
                </a:lnTo>
                <a:lnTo>
                  <a:pt x="8662" y="263"/>
                </a:lnTo>
                <a:lnTo>
                  <a:pt x="8640" y="247"/>
                </a:lnTo>
                <a:lnTo>
                  <a:pt x="8618" y="232"/>
                </a:lnTo>
                <a:lnTo>
                  <a:pt x="8596" y="218"/>
                </a:lnTo>
                <a:lnTo>
                  <a:pt x="8573" y="205"/>
                </a:lnTo>
                <a:lnTo>
                  <a:pt x="8551" y="194"/>
                </a:lnTo>
                <a:lnTo>
                  <a:pt x="8530" y="183"/>
                </a:lnTo>
                <a:lnTo>
                  <a:pt x="8498" y="173"/>
                </a:lnTo>
                <a:lnTo>
                  <a:pt x="8461" y="162"/>
                </a:lnTo>
                <a:lnTo>
                  <a:pt x="8418" y="151"/>
                </a:lnTo>
                <a:lnTo>
                  <a:pt x="8370" y="141"/>
                </a:lnTo>
                <a:lnTo>
                  <a:pt x="8316" y="131"/>
                </a:lnTo>
                <a:lnTo>
                  <a:pt x="8257" y="122"/>
                </a:lnTo>
                <a:lnTo>
                  <a:pt x="8193" y="112"/>
                </a:lnTo>
                <a:lnTo>
                  <a:pt x="8123" y="104"/>
                </a:lnTo>
                <a:lnTo>
                  <a:pt x="8050" y="95"/>
                </a:lnTo>
                <a:lnTo>
                  <a:pt x="7972" y="87"/>
                </a:lnTo>
                <a:lnTo>
                  <a:pt x="7889" y="79"/>
                </a:lnTo>
                <a:lnTo>
                  <a:pt x="7802" y="72"/>
                </a:lnTo>
                <a:lnTo>
                  <a:pt x="7617" y="58"/>
                </a:lnTo>
                <a:lnTo>
                  <a:pt x="7418" y="46"/>
                </a:lnTo>
                <a:lnTo>
                  <a:pt x="7206" y="35"/>
                </a:lnTo>
                <a:lnTo>
                  <a:pt x="6985" y="26"/>
                </a:lnTo>
                <a:lnTo>
                  <a:pt x="6753" y="19"/>
                </a:lnTo>
                <a:lnTo>
                  <a:pt x="6513" y="12"/>
                </a:lnTo>
                <a:lnTo>
                  <a:pt x="6267" y="7"/>
                </a:lnTo>
                <a:lnTo>
                  <a:pt x="6017" y="3"/>
                </a:lnTo>
                <a:lnTo>
                  <a:pt x="5762" y="1"/>
                </a:lnTo>
                <a:lnTo>
                  <a:pt x="5507" y="0"/>
                </a:lnTo>
                <a:lnTo>
                  <a:pt x="5253" y="1"/>
                </a:lnTo>
                <a:lnTo>
                  <a:pt x="4998" y="3"/>
                </a:lnTo>
                <a:lnTo>
                  <a:pt x="4748" y="7"/>
                </a:lnTo>
                <a:lnTo>
                  <a:pt x="4502" y="12"/>
                </a:lnTo>
                <a:lnTo>
                  <a:pt x="4262" y="19"/>
                </a:lnTo>
                <a:lnTo>
                  <a:pt x="4030" y="26"/>
                </a:lnTo>
                <a:lnTo>
                  <a:pt x="3809" y="35"/>
                </a:lnTo>
                <a:lnTo>
                  <a:pt x="3597" y="46"/>
                </a:lnTo>
                <a:lnTo>
                  <a:pt x="3398" y="58"/>
                </a:lnTo>
                <a:lnTo>
                  <a:pt x="3213" y="72"/>
                </a:lnTo>
                <a:lnTo>
                  <a:pt x="3126" y="79"/>
                </a:lnTo>
                <a:lnTo>
                  <a:pt x="3043" y="87"/>
                </a:lnTo>
                <a:lnTo>
                  <a:pt x="2965" y="95"/>
                </a:lnTo>
                <a:lnTo>
                  <a:pt x="2892" y="104"/>
                </a:lnTo>
                <a:lnTo>
                  <a:pt x="2822" y="112"/>
                </a:lnTo>
                <a:lnTo>
                  <a:pt x="2758" y="122"/>
                </a:lnTo>
                <a:lnTo>
                  <a:pt x="2699" y="131"/>
                </a:lnTo>
                <a:lnTo>
                  <a:pt x="2645" y="141"/>
                </a:lnTo>
                <a:lnTo>
                  <a:pt x="2597" y="151"/>
                </a:lnTo>
                <a:lnTo>
                  <a:pt x="2554" y="162"/>
                </a:lnTo>
                <a:lnTo>
                  <a:pt x="2516" y="173"/>
                </a:lnTo>
                <a:lnTo>
                  <a:pt x="2485" y="183"/>
                </a:lnTo>
                <a:lnTo>
                  <a:pt x="2463" y="194"/>
                </a:lnTo>
                <a:lnTo>
                  <a:pt x="2442" y="205"/>
                </a:lnTo>
                <a:lnTo>
                  <a:pt x="2419" y="218"/>
                </a:lnTo>
                <a:lnTo>
                  <a:pt x="2397" y="232"/>
                </a:lnTo>
                <a:lnTo>
                  <a:pt x="2375" y="247"/>
                </a:lnTo>
                <a:lnTo>
                  <a:pt x="2353" y="263"/>
                </a:lnTo>
                <a:lnTo>
                  <a:pt x="2331" y="281"/>
                </a:lnTo>
                <a:lnTo>
                  <a:pt x="2309" y="300"/>
                </a:lnTo>
                <a:lnTo>
                  <a:pt x="2288" y="320"/>
                </a:lnTo>
                <a:lnTo>
                  <a:pt x="2266" y="341"/>
                </a:lnTo>
                <a:lnTo>
                  <a:pt x="2245" y="364"/>
                </a:lnTo>
                <a:lnTo>
                  <a:pt x="2224" y="386"/>
                </a:lnTo>
                <a:lnTo>
                  <a:pt x="2202" y="410"/>
                </a:lnTo>
                <a:lnTo>
                  <a:pt x="2182" y="436"/>
                </a:lnTo>
                <a:lnTo>
                  <a:pt x="2141" y="488"/>
                </a:lnTo>
                <a:lnTo>
                  <a:pt x="2099" y="545"/>
                </a:lnTo>
                <a:lnTo>
                  <a:pt x="2059" y="604"/>
                </a:lnTo>
                <a:lnTo>
                  <a:pt x="2020" y="667"/>
                </a:lnTo>
                <a:lnTo>
                  <a:pt x="1981" y="731"/>
                </a:lnTo>
                <a:lnTo>
                  <a:pt x="1942" y="798"/>
                </a:lnTo>
                <a:lnTo>
                  <a:pt x="1905" y="868"/>
                </a:lnTo>
                <a:lnTo>
                  <a:pt x="1868" y="939"/>
                </a:lnTo>
                <a:lnTo>
                  <a:pt x="1831" y="1012"/>
                </a:lnTo>
                <a:lnTo>
                  <a:pt x="1797" y="1085"/>
                </a:lnTo>
                <a:lnTo>
                  <a:pt x="1763" y="1160"/>
                </a:lnTo>
                <a:lnTo>
                  <a:pt x="1730" y="1234"/>
                </a:lnTo>
                <a:lnTo>
                  <a:pt x="1696" y="1310"/>
                </a:lnTo>
                <a:lnTo>
                  <a:pt x="1666" y="1386"/>
                </a:lnTo>
                <a:lnTo>
                  <a:pt x="1635" y="1462"/>
                </a:lnTo>
                <a:lnTo>
                  <a:pt x="1605" y="1536"/>
                </a:lnTo>
                <a:lnTo>
                  <a:pt x="1577" y="1611"/>
                </a:lnTo>
                <a:lnTo>
                  <a:pt x="1523" y="1756"/>
                </a:lnTo>
                <a:lnTo>
                  <a:pt x="1475" y="1894"/>
                </a:lnTo>
                <a:lnTo>
                  <a:pt x="1431" y="2025"/>
                </a:lnTo>
                <a:lnTo>
                  <a:pt x="1393" y="2144"/>
                </a:lnTo>
                <a:lnTo>
                  <a:pt x="1391" y="2144"/>
                </a:lnTo>
                <a:lnTo>
                  <a:pt x="1373" y="2148"/>
                </a:lnTo>
                <a:lnTo>
                  <a:pt x="1354" y="2153"/>
                </a:lnTo>
                <a:lnTo>
                  <a:pt x="1314" y="2162"/>
                </a:lnTo>
                <a:lnTo>
                  <a:pt x="1274" y="2173"/>
                </a:lnTo>
                <a:lnTo>
                  <a:pt x="1233" y="2181"/>
                </a:lnTo>
                <a:lnTo>
                  <a:pt x="1215" y="2185"/>
                </a:lnTo>
                <a:lnTo>
                  <a:pt x="1198" y="2186"/>
                </a:lnTo>
                <a:lnTo>
                  <a:pt x="1182" y="2186"/>
                </a:lnTo>
                <a:lnTo>
                  <a:pt x="1169" y="2183"/>
                </a:lnTo>
                <a:lnTo>
                  <a:pt x="1163" y="2181"/>
                </a:lnTo>
                <a:lnTo>
                  <a:pt x="1159" y="2179"/>
                </a:lnTo>
                <a:lnTo>
                  <a:pt x="1154" y="2176"/>
                </a:lnTo>
                <a:lnTo>
                  <a:pt x="1150" y="2172"/>
                </a:lnTo>
                <a:lnTo>
                  <a:pt x="1147" y="2168"/>
                </a:lnTo>
                <a:lnTo>
                  <a:pt x="1146" y="2162"/>
                </a:lnTo>
                <a:lnTo>
                  <a:pt x="1143" y="2156"/>
                </a:lnTo>
                <a:lnTo>
                  <a:pt x="1143" y="2149"/>
                </a:lnTo>
                <a:lnTo>
                  <a:pt x="1143" y="2100"/>
                </a:lnTo>
                <a:lnTo>
                  <a:pt x="1143" y="2049"/>
                </a:lnTo>
                <a:lnTo>
                  <a:pt x="1142" y="1990"/>
                </a:lnTo>
                <a:lnTo>
                  <a:pt x="1140" y="1930"/>
                </a:lnTo>
                <a:lnTo>
                  <a:pt x="1136" y="1874"/>
                </a:lnTo>
                <a:lnTo>
                  <a:pt x="1133" y="1852"/>
                </a:lnTo>
                <a:lnTo>
                  <a:pt x="1130" y="1833"/>
                </a:lnTo>
                <a:lnTo>
                  <a:pt x="1127" y="1818"/>
                </a:lnTo>
                <a:lnTo>
                  <a:pt x="1124" y="1814"/>
                </a:lnTo>
                <a:lnTo>
                  <a:pt x="1122" y="1810"/>
                </a:lnTo>
                <a:lnTo>
                  <a:pt x="1114" y="1798"/>
                </a:lnTo>
                <a:lnTo>
                  <a:pt x="1104" y="1784"/>
                </a:lnTo>
                <a:lnTo>
                  <a:pt x="1093" y="1770"/>
                </a:lnTo>
                <a:lnTo>
                  <a:pt x="1086" y="1762"/>
                </a:lnTo>
                <a:lnTo>
                  <a:pt x="1078" y="1754"/>
                </a:lnTo>
                <a:lnTo>
                  <a:pt x="1069" y="1747"/>
                </a:lnTo>
                <a:lnTo>
                  <a:pt x="1058" y="1740"/>
                </a:lnTo>
                <a:lnTo>
                  <a:pt x="1045" y="1734"/>
                </a:lnTo>
                <a:lnTo>
                  <a:pt x="1031" y="1727"/>
                </a:lnTo>
                <a:lnTo>
                  <a:pt x="1013" y="1722"/>
                </a:lnTo>
                <a:lnTo>
                  <a:pt x="994" y="1718"/>
                </a:lnTo>
                <a:lnTo>
                  <a:pt x="971" y="1714"/>
                </a:lnTo>
                <a:lnTo>
                  <a:pt x="947" y="1712"/>
                </a:lnTo>
                <a:lnTo>
                  <a:pt x="916" y="1709"/>
                </a:lnTo>
                <a:lnTo>
                  <a:pt x="878" y="1708"/>
                </a:lnTo>
                <a:lnTo>
                  <a:pt x="833" y="1708"/>
                </a:lnTo>
                <a:lnTo>
                  <a:pt x="782" y="1708"/>
                </a:lnTo>
                <a:lnTo>
                  <a:pt x="727" y="1709"/>
                </a:lnTo>
                <a:lnTo>
                  <a:pt x="669" y="1711"/>
                </a:lnTo>
                <a:lnTo>
                  <a:pt x="610" y="1714"/>
                </a:lnTo>
                <a:lnTo>
                  <a:pt x="548" y="1718"/>
                </a:lnTo>
                <a:lnTo>
                  <a:pt x="488" y="1722"/>
                </a:lnTo>
                <a:lnTo>
                  <a:pt x="430" y="1727"/>
                </a:lnTo>
                <a:lnTo>
                  <a:pt x="373" y="1734"/>
                </a:lnTo>
                <a:lnTo>
                  <a:pt x="321" y="1741"/>
                </a:lnTo>
                <a:lnTo>
                  <a:pt x="274" y="1750"/>
                </a:lnTo>
                <a:lnTo>
                  <a:pt x="233" y="1759"/>
                </a:lnTo>
                <a:lnTo>
                  <a:pt x="216" y="1764"/>
                </a:lnTo>
                <a:lnTo>
                  <a:pt x="199" y="1770"/>
                </a:lnTo>
                <a:lnTo>
                  <a:pt x="185" y="1776"/>
                </a:lnTo>
                <a:lnTo>
                  <a:pt x="174" y="1782"/>
                </a:lnTo>
                <a:lnTo>
                  <a:pt x="163" y="1789"/>
                </a:lnTo>
                <a:lnTo>
                  <a:pt x="155" y="1800"/>
                </a:lnTo>
                <a:lnTo>
                  <a:pt x="147" y="1811"/>
                </a:lnTo>
                <a:lnTo>
                  <a:pt x="139" y="1826"/>
                </a:lnTo>
                <a:lnTo>
                  <a:pt x="131" y="1842"/>
                </a:lnTo>
                <a:lnTo>
                  <a:pt x="126" y="1860"/>
                </a:lnTo>
                <a:lnTo>
                  <a:pt x="121" y="1880"/>
                </a:lnTo>
                <a:lnTo>
                  <a:pt x="116" y="1901"/>
                </a:lnTo>
                <a:lnTo>
                  <a:pt x="113" y="1924"/>
                </a:lnTo>
                <a:lnTo>
                  <a:pt x="110" y="1948"/>
                </a:lnTo>
                <a:lnTo>
                  <a:pt x="109" y="1972"/>
                </a:lnTo>
                <a:lnTo>
                  <a:pt x="108" y="1997"/>
                </a:lnTo>
                <a:lnTo>
                  <a:pt x="108" y="2023"/>
                </a:lnTo>
                <a:lnTo>
                  <a:pt x="109" y="2051"/>
                </a:lnTo>
                <a:lnTo>
                  <a:pt x="110" y="2077"/>
                </a:lnTo>
                <a:lnTo>
                  <a:pt x="114" y="2104"/>
                </a:lnTo>
                <a:lnTo>
                  <a:pt x="117" y="2131"/>
                </a:lnTo>
                <a:lnTo>
                  <a:pt x="122" y="2158"/>
                </a:lnTo>
                <a:lnTo>
                  <a:pt x="127" y="2185"/>
                </a:lnTo>
                <a:lnTo>
                  <a:pt x="134" y="2211"/>
                </a:lnTo>
                <a:lnTo>
                  <a:pt x="141" y="2236"/>
                </a:lnTo>
                <a:lnTo>
                  <a:pt x="150" y="2260"/>
                </a:lnTo>
                <a:lnTo>
                  <a:pt x="160" y="2284"/>
                </a:lnTo>
                <a:lnTo>
                  <a:pt x="171" y="2305"/>
                </a:lnTo>
                <a:lnTo>
                  <a:pt x="182" y="2327"/>
                </a:lnTo>
                <a:lnTo>
                  <a:pt x="194" y="2346"/>
                </a:lnTo>
                <a:lnTo>
                  <a:pt x="208" y="2363"/>
                </a:lnTo>
                <a:lnTo>
                  <a:pt x="223" y="2380"/>
                </a:lnTo>
                <a:lnTo>
                  <a:pt x="239" y="2393"/>
                </a:lnTo>
                <a:lnTo>
                  <a:pt x="256" y="2405"/>
                </a:lnTo>
                <a:lnTo>
                  <a:pt x="275" y="2414"/>
                </a:lnTo>
                <a:lnTo>
                  <a:pt x="284" y="2418"/>
                </a:lnTo>
                <a:lnTo>
                  <a:pt x="294" y="2422"/>
                </a:lnTo>
                <a:lnTo>
                  <a:pt x="335" y="2432"/>
                </a:lnTo>
                <a:lnTo>
                  <a:pt x="383" y="2442"/>
                </a:lnTo>
                <a:lnTo>
                  <a:pt x="432" y="2450"/>
                </a:lnTo>
                <a:lnTo>
                  <a:pt x="486" y="2458"/>
                </a:lnTo>
                <a:lnTo>
                  <a:pt x="541" y="2464"/>
                </a:lnTo>
                <a:lnTo>
                  <a:pt x="598" y="2471"/>
                </a:lnTo>
                <a:lnTo>
                  <a:pt x="655" y="2476"/>
                </a:lnTo>
                <a:lnTo>
                  <a:pt x="712" y="2481"/>
                </a:lnTo>
                <a:lnTo>
                  <a:pt x="822" y="2487"/>
                </a:lnTo>
                <a:lnTo>
                  <a:pt x="923" y="2490"/>
                </a:lnTo>
                <a:lnTo>
                  <a:pt x="1006" y="2491"/>
                </a:lnTo>
                <a:lnTo>
                  <a:pt x="1040" y="2490"/>
                </a:lnTo>
                <a:lnTo>
                  <a:pt x="1066" y="2489"/>
                </a:lnTo>
                <a:lnTo>
                  <a:pt x="1135" y="2486"/>
                </a:lnTo>
                <a:lnTo>
                  <a:pt x="1195" y="2483"/>
                </a:lnTo>
                <a:lnTo>
                  <a:pt x="1153" y="2533"/>
                </a:lnTo>
                <a:lnTo>
                  <a:pt x="1106" y="2586"/>
                </a:lnTo>
                <a:lnTo>
                  <a:pt x="1060" y="2644"/>
                </a:lnTo>
                <a:lnTo>
                  <a:pt x="1012" y="2706"/>
                </a:lnTo>
                <a:lnTo>
                  <a:pt x="963" y="2770"/>
                </a:lnTo>
                <a:lnTo>
                  <a:pt x="913" y="2837"/>
                </a:lnTo>
                <a:lnTo>
                  <a:pt x="866" y="2908"/>
                </a:lnTo>
                <a:lnTo>
                  <a:pt x="819" y="2981"/>
                </a:lnTo>
                <a:lnTo>
                  <a:pt x="772" y="3054"/>
                </a:lnTo>
                <a:lnTo>
                  <a:pt x="730" y="3130"/>
                </a:lnTo>
                <a:lnTo>
                  <a:pt x="708" y="3168"/>
                </a:lnTo>
                <a:lnTo>
                  <a:pt x="688" y="3206"/>
                </a:lnTo>
                <a:lnTo>
                  <a:pt x="669" y="3245"/>
                </a:lnTo>
                <a:lnTo>
                  <a:pt x="652" y="3283"/>
                </a:lnTo>
                <a:lnTo>
                  <a:pt x="634" y="3322"/>
                </a:lnTo>
                <a:lnTo>
                  <a:pt x="617" y="3360"/>
                </a:lnTo>
                <a:lnTo>
                  <a:pt x="603" y="3399"/>
                </a:lnTo>
                <a:lnTo>
                  <a:pt x="589" y="3437"/>
                </a:lnTo>
                <a:lnTo>
                  <a:pt x="576" y="3475"/>
                </a:lnTo>
                <a:lnTo>
                  <a:pt x="564" y="3513"/>
                </a:lnTo>
                <a:lnTo>
                  <a:pt x="554" y="3551"/>
                </a:lnTo>
                <a:lnTo>
                  <a:pt x="545" y="3589"/>
                </a:lnTo>
                <a:lnTo>
                  <a:pt x="505" y="3623"/>
                </a:lnTo>
                <a:lnTo>
                  <a:pt x="467" y="3657"/>
                </a:lnTo>
                <a:lnTo>
                  <a:pt x="431" y="3693"/>
                </a:lnTo>
                <a:lnTo>
                  <a:pt x="398" y="3727"/>
                </a:lnTo>
                <a:lnTo>
                  <a:pt x="366" y="3762"/>
                </a:lnTo>
                <a:lnTo>
                  <a:pt x="336" y="3797"/>
                </a:lnTo>
                <a:lnTo>
                  <a:pt x="308" y="3831"/>
                </a:lnTo>
                <a:lnTo>
                  <a:pt x="282" y="3866"/>
                </a:lnTo>
                <a:lnTo>
                  <a:pt x="258" y="3900"/>
                </a:lnTo>
                <a:lnTo>
                  <a:pt x="235" y="3935"/>
                </a:lnTo>
                <a:lnTo>
                  <a:pt x="213" y="3969"/>
                </a:lnTo>
                <a:lnTo>
                  <a:pt x="194" y="4002"/>
                </a:lnTo>
                <a:lnTo>
                  <a:pt x="177" y="4035"/>
                </a:lnTo>
                <a:lnTo>
                  <a:pt x="160" y="4068"/>
                </a:lnTo>
                <a:lnTo>
                  <a:pt x="145" y="4100"/>
                </a:lnTo>
                <a:lnTo>
                  <a:pt x="130" y="4132"/>
                </a:lnTo>
                <a:lnTo>
                  <a:pt x="117" y="4164"/>
                </a:lnTo>
                <a:lnTo>
                  <a:pt x="105" y="4194"/>
                </a:lnTo>
                <a:lnTo>
                  <a:pt x="95" y="4225"/>
                </a:lnTo>
                <a:lnTo>
                  <a:pt x="85" y="4254"/>
                </a:lnTo>
                <a:lnTo>
                  <a:pt x="70" y="4310"/>
                </a:lnTo>
                <a:lnTo>
                  <a:pt x="57" y="4363"/>
                </a:lnTo>
                <a:lnTo>
                  <a:pt x="47" y="4413"/>
                </a:lnTo>
                <a:lnTo>
                  <a:pt x="40" y="4458"/>
                </a:lnTo>
                <a:lnTo>
                  <a:pt x="34" y="4498"/>
                </a:lnTo>
                <a:lnTo>
                  <a:pt x="30" y="4535"/>
                </a:lnTo>
                <a:lnTo>
                  <a:pt x="24" y="4599"/>
                </a:lnTo>
                <a:lnTo>
                  <a:pt x="18" y="4687"/>
                </a:lnTo>
                <a:lnTo>
                  <a:pt x="12" y="4792"/>
                </a:lnTo>
                <a:lnTo>
                  <a:pt x="6" y="4914"/>
                </a:lnTo>
                <a:lnTo>
                  <a:pt x="2" y="5049"/>
                </a:lnTo>
                <a:lnTo>
                  <a:pt x="0" y="5196"/>
                </a:lnTo>
                <a:lnTo>
                  <a:pt x="0" y="5349"/>
                </a:lnTo>
                <a:lnTo>
                  <a:pt x="1" y="5429"/>
                </a:lnTo>
                <a:lnTo>
                  <a:pt x="4" y="5508"/>
                </a:lnTo>
                <a:lnTo>
                  <a:pt x="6" y="5587"/>
                </a:lnTo>
                <a:lnTo>
                  <a:pt x="11" y="5668"/>
                </a:lnTo>
                <a:lnTo>
                  <a:pt x="15" y="5747"/>
                </a:lnTo>
                <a:lnTo>
                  <a:pt x="21" y="5827"/>
                </a:lnTo>
                <a:lnTo>
                  <a:pt x="28" y="5905"/>
                </a:lnTo>
                <a:lnTo>
                  <a:pt x="37" y="5982"/>
                </a:lnTo>
                <a:lnTo>
                  <a:pt x="46" y="6057"/>
                </a:lnTo>
                <a:lnTo>
                  <a:pt x="58" y="6130"/>
                </a:lnTo>
                <a:lnTo>
                  <a:pt x="70" y="6201"/>
                </a:lnTo>
                <a:lnTo>
                  <a:pt x="84" y="6269"/>
                </a:lnTo>
                <a:lnTo>
                  <a:pt x="101" y="6334"/>
                </a:lnTo>
                <a:lnTo>
                  <a:pt x="117" y="6394"/>
                </a:lnTo>
                <a:lnTo>
                  <a:pt x="127" y="6424"/>
                </a:lnTo>
                <a:lnTo>
                  <a:pt x="136" y="6452"/>
                </a:lnTo>
                <a:lnTo>
                  <a:pt x="147" y="6479"/>
                </a:lnTo>
                <a:lnTo>
                  <a:pt x="158" y="6506"/>
                </a:lnTo>
                <a:lnTo>
                  <a:pt x="168" y="6530"/>
                </a:lnTo>
                <a:lnTo>
                  <a:pt x="180" y="6554"/>
                </a:lnTo>
                <a:lnTo>
                  <a:pt x="192" y="6577"/>
                </a:lnTo>
                <a:lnTo>
                  <a:pt x="205" y="6598"/>
                </a:lnTo>
                <a:lnTo>
                  <a:pt x="211" y="6606"/>
                </a:lnTo>
                <a:lnTo>
                  <a:pt x="218" y="6615"/>
                </a:lnTo>
                <a:lnTo>
                  <a:pt x="226" y="6622"/>
                </a:lnTo>
                <a:lnTo>
                  <a:pt x="236" y="6630"/>
                </a:lnTo>
                <a:lnTo>
                  <a:pt x="246" y="6638"/>
                </a:lnTo>
                <a:lnTo>
                  <a:pt x="257" y="6645"/>
                </a:lnTo>
                <a:lnTo>
                  <a:pt x="284" y="6661"/>
                </a:lnTo>
                <a:lnTo>
                  <a:pt x="315" y="6676"/>
                </a:lnTo>
                <a:lnTo>
                  <a:pt x="351" y="6690"/>
                </a:lnTo>
                <a:lnTo>
                  <a:pt x="389" y="6705"/>
                </a:lnTo>
                <a:lnTo>
                  <a:pt x="431" y="6718"/>
                </a:lnTo>
                <a:lnTo>
                  <a:pt x="431" y="8072"/>
                </a:lnTo>
                <a:lnTo>
                  <a:pt x="432" y="8088"/>
                </a:lnTo>
                <a:lnTo>
                  <a:pt x="435" y="8105"/>
                </a:lnTo>
                <a:lnTo>
                  <a:pt x="437" y="8120"/>
                </a:lnTo>
                <a:lnTo>
                  <a:pt x="442" y="8135"/>
                </a:lnTo>
                <a:lnTo>
                  <a:pt x="448" y="8149"/>
                </a:lnTo>
                <a:lnTo>
                  <a:pt x="455" y="8163"/>
                </a:lnTo>
                <a:lnTo>
                  <a:pt x="463" y="8175"/>
                </a:lnTo>
                <a:lnTo>
                  <a:pt x="473" y="8187"/>
                </a:lnTo>
                <a:lnTo>
                  <a:pt x="482" y="8196"/>
                </a:lnTo>
                <a:lnTo>
                  <a:pt x="493" y="8206"/>
                </a:lnTo>
                <a:lnTo>
                  <a:pt x="505" y="8214"/>
                </a:lnTo>
                <a:lnTo>
                  <a:pt x="517" y="8221"/>
                </a:lnTo>
                <a:lnTo>
                  <a:pt x="530" y="8226"/>
                </a:lnTo>
                <a:lnTo>
                  <a:pt x="543" y="8231"/>
                </a:lnTo>
                <a:lnTo>
                  <a:pt x="557" y="8233"/>
                </a:lnTo>
                <a:lnTo>
                  <a:pt x="571" y="8233"/>
                </a:lnTo>
                <a:lnTo>
                  <a:pt x="1929" y="8233"/>
                </a:lnTo>
                <a:lnTo>
                  <a:pt x="1943" y="8233"/>
                </a:lnTo>
                <a:lnTo>
                  <a:pt x="1957" y="8231"/>
                </a:lnTo>
                <a:lnTo>
                  <a:pt x="1970" y="8226"/>
                </a:lnTo>
                <a:lnTo>
                  <a:pt x="1983" y="8221"/>
                </a:lnTo>
                <a:lnTo>
                  <a:pt x="1995" y="8214"/>
                </a:lnTo>
                <a:lnTo>
                  <a:pt x="2007" y="8206"/>
                </a:lnTo>
                <a:lnTo>
                  <a:pt x="2017" y="8196"/>
                </a:lnTo>
                <a:lnTo>
                  <a:pt x="2027" y="8187"/>
                </a:lnTo>
                <a:lnTo>
                  <a:pt x="2036" y="8175"/>
                </a:lnTo>
                <a:lnTo>
                  <a:pt x="2045" y="8163"/>
                </a:lnTo>
                <a:lnTo>
                  <a:pt x="2051" y="8149"/>
                </a:lnTo>
                <a:lnTo>
                  <a:pt x="2057" y="8135"/>
                </a:lnTo>
                <a:lnTo>
                  <a:pt x="2061" y="8120"/>
                </a:lnTo>
                <a:lnTo>
                  <a:pt x="2065" y="8105"/>
                </a:lnTo>
                <a:lnTo>
                  <a:pt x="2067" y="8088"/>
                </a:lnTo>
                <a:lnTo>
                  <a:pt x="2068" y="8072"/>
                </a:lnTo>
                <a:lnTo>
                  <a:pt x="2068" y="6924"/>
                </a:lnTo>
                <a:lnTo>
                  <a:pt x="2335" y="6940"/>
                </a:lnTo>
                <a:lnTo>
                  <a:pt x="2606" y="6953"/>
                </a:lnTo>
                <a:lnTo>
                  <a:pt x="2881" y="6965"/>
                </a:lnTo>
                <a:lnTo>
                  <a:pt x="3155" y="6975"/>
                </a:lnTo>
                <a:lnTo>
                  <a:pt x="3426" y="6984"/>
                </a:lnTo>
                <a:lnTo>
                  <a:pt x="3693" y="6991"/>
                </a:lnTo>
                <a:lnTo>
                  <a:pt x="3952" y="6997"/>
                </a:lnTo>
                <a:lnTo>
                  <a:pt x="4200" y="7002"/>
                </a:lnTo>
                <a:lnTo>
                  <a:pt x="4435" y="7006"/>
                </a:lnTo>
                <a:lnTo>
                  <a:pt x="4656" y="7008"/>
                </a:lnTo>
                <a:lnTo>
                  <a:pt x="5038" y="7011"/>
                </a:lnTo>
                <a:lnTo>
                  <a:pt x="5330" y="7013"/>
                </a:lnTo>
                <a:lnTo>
                  <a:pt x="5507" y="7013"/>
                </a:lnTo>
                <a:lnTo>
                  <a:pt x="5685" y="7013"/>
                </a:lnTo>
                <a:lnTo>
                  <a:pt x="5977" y="7011"/>
                </a:lnTo>
                <a:lnTo>
                  <a:pt x="6360" y="7008"/>
                </a:lnTo>
                <a:lnTo>
                  <a:pt x="6581" y="7006"/>
                </a:lnTo>
                <a:lnTo>
                  <a:pt x="6815" y="7002"/>
                </a:lnTo>
                <a:lnTo>
                  <a:pt x="7064" y="6997"/>
                </a:lnTo>
                <a:lnTo>
                  <a:pt x="7322" y="6991"/>
                </a:lnTo>
                <a:lnTo>
                  <a:pt x="7589" y="6984"/>
                </a:lnTo>
                <a:lnTo>
                  <a:pt x="7860" y="6975"/>
                </a:lnTo>
                <a:lnTo>
                  <a:pt x="8135" y="6965"/>
                </a:lnTo>
                <a:lnTo>
                  <a:pt x="8409" y="6953"/>
                </a:lnTo>
                <a:lnTo>
                  <a:pt x="8680" y="6940"/>
                </a:lnTo>
                <a:lnTo>
                  <a:pt x="8948" y="6924"/>
                </a:lnTo>
                <a:lnTo>
                  <a:pt x="8948" y="8072"/>
                </a:lnTo>
                <a:lnTo>
                  <a:pt x="8948" y="8088"/>
                </a:lnTo>
                <a:lnTo>
                  <a:pt x="8950" y="8105"/>
                </a:lnTo>
                <a:lnTo>
                  <a:pt x="8954" y="8120"/>
                </a:lnTo>
                <a:lnTo>
                  <a:pt x="8958" y="8135"/>
                </a:lnTo>
                <a:lnTo>
                  <a:pt x="8964" y="8149"/>
                </a:lnTo>
                <a:lnTo>
                  <a:pt x="8971" y="8163"/>
                </a:lnTo>
                <a:lnTo>
                  <a:pt x="8979" y="8175"/>
                </a:lnTo>
                <a:lnTo>
                  <a:pt x="8988" y="8187"/>
                </a:lnTo>
                <a:lnTo>
                  <a:pt x="8997" y="8196"/>
                </a:lnTo>
                <a:lnTo>
                  <a:pt x="9008" y="8206"/>
                </a:lnTo>
                <a:lnTo>
                  <a:pt x="9020" y="8214"/>
                </a:lnTo>
                <a:lnTo>
                  <a:pt x="9032" y="8221"/>
                </a:lnTo>
                <a:lnTo>
                  <a:pt x="9045" y="8226"/>
                </a:lnTo>
                <a:lnTo>
                  <a:pt x="9058" y="8231"/>
                </a:lnTo>
                <a:lnTo>
                  <a:pt x="9072" y="8233"/>
                </a:lnTo>
                <a:lnTo>
                  <a:pt x="9086" y="8233"/>
                </a:lnTo>
                <a:lnTo>
                  <a:pt x="10444" y="8233"/>
                </a:lnTo>
                <a:lnTo>
                  <a:pt x="10458" y="8233"/>
                </a:lnTo>
                <a:lnTo>
                  <a:pt x="10472" y="8231"/>
                </a:lnTo>
                <a:lnTo>
                  <a:pt x="10485" y="8226"/>
                </a:lnTo>
                <a:lnTo>
                  <a:pt x="10498" y="8221"/>
                </a:lnTo>
                <a:lnTo>
                  <a:pt x="10510" y="8214"/>
                </a:lnTo>
                <a:lnTo>
                  <a:pt x="10522" y="8206"/>
                </a:lnTo>
                <a:lnTo>
                  <a:pt x="10533" y="8196"/>
                </a:lnTo>
                <a:lnTo>
                  <a:pt x="10542" y="8187"/>
                </a:lnTo>
                <a:lnTo>
                  <a:pt x="10552" y="8175"/>
                </a:lnTo>
                <a:lnTo>
                  <a:pt x="10560" y="8163"/>
                </a:lnTo>
                <a:lnTo>
                  <a:pt x="10567" y="8149"/>
                </a:lnTo>
                <a:lnTo>
                  <a:pt x="10573" y="8135"/>
                </a:lnTo>
                <a:lnTo>
                  <a:pt x="10577" y="8120"/>
                </a:lnTo>
                <a:lnTo>
                  <a:pt x="10580" y="8105"/>
                </a:lnTo>
                <a:lnTo>
                  <a:pt x="10583" y="8088"/>
                </a:lnTo>
                <a:lnTo>
                  <a:pt x="10584" y="8072"/>
                </a:lnTo>
                <a:lnTo>
                  <a:pt x="10584" y="6718"/>
                </a:lnTo>
                <a:lnTo>
                  <a:pt x="10626" y="6705"/>
                </a:lnTo>
                <a:lnTo>
                  <a:pt x="10665" y="6690"/>
                </a:lnTo>
                <a:lnTo>
                  <a:pt x="10700" y="6676"/>
                </a:lnTo>
                <a:lnTo>
                  <a:pt x="10731" y="6661"/>
                </a:lnTo>
                <a:lnTo>
                  <a:pt x="10758" y="6645"/>
                </a:lnTo>
                <a:lnTo>
                  <a:pt x="10770" y="6638"/>
                </a:lnTo>
                <a:lnTo>
                  <a:pt x="10780" y="6630"/>
                </a:lnTo>
                <a:lnTo>
                  <a:pt x="10790" y="6622"/>
                </a:lnTo>
                <a:lnTo>
                  <a:pt x="10798" y="6615"/>
                </a:lnTo>
                <a:lnTo>
                  <a:pt x="10805" y="6606"/>
                </a:lnTo>
                <a:lnTo>
                  <a:pt x="10811" y="6598"/>
                </a:lnTo>
                <a:lnTo>
                  <a:pt x="10823" y="6577"/>
                </a:lnTo>
                <a:lnTo>
                  <a:pt x="10835" y="6554"/>
                </a:lnTo>
                <a:lnTo>
                  <a:pt x="10847" y="6530"/>
                </a:lnTo>
                <a:lnTo>
                  <a:pt x="10859" y="6506"/>
                </a:lnTo>
                <a:lnTo>
                  <a:pt x="10869" y="6479"/>
                </a:lnTo>
                <a:lnTo>
                  <a:pt x="10879" y="6452"/>
                </a:lnTo>
                <a:lnTo>
                  <a:pt x="10888" y="6424"/>
                </a:lnTo>
                <a:lnTo>
                  <a:pt x="10898" y="6394"/>
                </a:lnTo>
                <a:lnTo>
                  <a:pt x="10915" y="6334"/>
                </a:lnTo>
                <a:lnTo>
                  <a:pt x="10931" y="6269"/>
                </a:lnTo>
                <a:lnTo>
                  <a:pt x="10945" y="6201"/>
                </a:lnTo>
                <a:lnTo>
                  <a:pt x="10957" y="6130"/>
                </a:lnTo>
                <a:lnTo>
                  <a:pt x="10969" y="6057"/>
                </a:lnTo>
                <a:lnTo>
                  <a:pt x="10978" y="5982"/>
                </a:lnTo>
                <a:lnTo>
                  <a:pt x="10987" y="5905"/>
                </a:lnTo>
                <a:lnTo>
                  <a:pt x="10994" y="5827"/>
                </a:lnTo>
                <a:lnTo>
                  <a:pt x="11000" y="5747"/>
                </a:lnTo>
                <a:lnTo>
                  <a:pt x="11004" y="5668"/>
                </a:lnTo>
                <a:lnTo>
                  <a:pt x="11009" y="5587"/>
                </a:lnTo>
                <a:lnTo>
                  <a:pt x="11011" y="5508"/>
                </a:lnTo>
                <a:lnTo>
                  <a:pt x="11014" y="5429"/>
                </a:lnTo>
                <a:lnTo>
                  <a:pt x="11015" y="5349"/>
                </a:lnTo>
                <a:lnTo>
                  <a:pt x="11015" y="5196"/>
                </a:lnTo>
                <a:lnTo>
                  <a:pt x="11013" y="5049"/>
                </a:lnTo>
                <a:lnTo>
                  <a:pt x="11009" y="4914"/>
                </a:lnTo>
                <a:lnTo>
                  <a:pt x="11003" y="4792"/>
                </a:lnTo>
                <a:lnTo>
                  <a:pt x="10997" y="4687"/>
                </a:lnTo>
                <a:lnTo>
                  <a:pt x="10991" y="4599"/>
                </a:lnTo>
                <a:lnTo>
                  <a:pt x="10985" y="4535"/>
                </a:lnTo>
                <a:close/>
                <a:moveTo>
                  <a:pt x="2546" y="515"/>
                </a:moveTo>
                <a:lnTo>
                  <a:pt x="2546" y="515"/>
                </a:lnTo>
                <a:lnTo>
                  <a:pt x="2701" y="503"/>
                </a:lnTo>
                <a:lnTo>
                  <a:pt x="2798" y="497"/>
                </a:lnTo>
                <a:lnTo>
                  <a:pt x="2908" y="491"/>
                </a:lnTo>
                <a:lnTo>
                  <a:pt x="3033" y="486"/>
                </a:lnTo>
                <a:lnTo>
                  <a:pt x="3171" y="480"/>
                </a:lnTo>
                <a:lnTo>
                  <a:pt x="3327" y="474"/>
                </a:lnTo>
                <a:lnTo>
                  <a:pt x="3497" y="469"/>
                </a:lnTo>
                <a:lnTo>
                  <a:pt x="3684" y="463"/>
                </a:lnTo>
                <a:lnTo>
                  <a:pt x="3890" y="458"/>
                </a:lnTo>
                <a:lnTo>
                  <a:pt x="4113" y="454"/>
                </a:lnTo>
                <a:lnTo>
                  <a:pt x="4355" y="450"/>
                </a:lnTo>
                <a:lnTo>
                  <a:pt x="4617" y="448"/>
                </a:lnTo>
                <a:lnTo>
                  <a:pt x="4899" y="445"/>
                </a:lnTo>
                <a:lnTo>
                  <a:pt x="5202" y="443"/>
                </a:lnTo>
                <a:lnTo>
                  <a:pt x="5526" y="443"/>
                </a:lnTo>
                <a:lnTo>
                  <a:pt x="5847" y="443"/>
                </a:lnTo>
                <a:lnTo>
                  <a:pt x="6147" y="445"/>
                </a:lnTo>
                <a:lnTo>
                  <a:pt x="6426" y="448"/>
                </a:lnTo>
                <a:lnTo>
                  <a:pt x="6684" y="450"/>
                </a:lnTo>
                <a:lnTo>
                  <a:pt x="6923" y="454"/>
                </a:lnTo>
                <a:lnTo>
                  <a:pt x="7143" y="458"/>
                </a:lnTo>
                <a:lnTo>
                  <a:pt x="7346" y="463"/>
                </a:lnTo>
                <a:lnTo>
                  <a:pt x="7531" y="468"/>
                </a:lnTo>
                <a:lnTo>
                  <a:pt x="7699" y="474"/>
                </a:lnTo>
                <a:lnTo>
                  <a:pt x="7852" y="480"/>
                </a:lnTo>
                <a:lnTo>
                  <a:pt x="7989" y="486"/>
                </a:lnTo>
                <a:lnTo>
                  <a:pt x="8111" y="491"/>
                </a:lnTo>
                <a:lnTo>
                  <a:pt x="8315" y="503"/>
                </a:lnTo>
                <a:lnTo>
                  <a:pt x="8469" y="514"/>
                </a:lnTo>
                <a:lnTo>
                  <a:pt x="8496" y="537"/>
                </a:lnTo>
                <a:lnTo>
                  <a:pt x="8524" y="563"/>
                </a:lnTo>
                <a:lnTo>
                  <a:pt x="8552" y="591"/>
                </a:lnTo>
                <a:lnTo>
                  <a:pt x="8580" y="624"/>
                </a:lnTo>
                <a:lnTo>
                  <a:pt x="8609" y="661"/>
                </a:lnTo>
                <a:lnTo>
                  <a:pt x="8639" y="700"/>
                </a:lnTo>
                <a:lnTo>
                  <a:pt x="8667" y="743"/>
                </a:lnTo>
                <a:lnTo>
                  <a:pt x="8697" y="788"/>
                </a:lnTo>
                <a:lnTo>
                  <a:pt x="8726" y="836"/>
                </a:lnTo>
                <a:lnTo>
                  <a:pt x="8756" y="886"/>
                </a:lnTo>
                <a:lnTo>
                  <a:pt x="8785" y="939"/>
                </a:lnTo>
                <a:lnTo>
                  <a:pt x="8815" y="994"/>
                </a:lnTo>
                <a:lnTo>
                  <a:pt x="8845" y="1052"/>
                </a:lnTo>
                <a:lnTo>
                  <a:pt x="8874" y="1110"/>
                </a:lnTo>
                <a:lnTo>
                  <a:pt x="8903" y="1172"/>
                </a:lnTo>
                <a:lnTo>
                  <a:pt x="8932" y="1233"/>
                </a:lnTo>
                <a:lnTo>
                  <a:pt x="8961" y="1297"/>
                </a:lnTo>
                <a:lnTo>
                  <a:pt x="8990" y="1362"/>
                </a:lnTo>
                <a:lnTo>
                  <a:pt x="9046" y="1496"/>
                </a:lnTo>
                <a:lnTo>
                  <a:pt x="9102" y="1632"/>
                </a:lnTo>
                <a:lnTo>
                  <a:pt x="9155" y="1771"/>
                </a:lnTo>
                <a:lnTo>
                  <a:pt x="9206" y="1911"/>
                </a:lnTo>
                <a:lnTo>
                  <a:pt x="9255" y="2049"/>
                </a:lnTo>
                <a:lnTo>
                  <a:pt x="9301" y="2187"/>
                </a:lnTo>
                <a:lnTo>
                  <a:pt x="9343" y="2321"/>
                </a:lnTo>
                <a:lnTo>
                  <a:pt x="9150" y="2328"/>
                </a:lnTo>
                <a:lnTo>
                  <a:pt x="8919" y="2334"/>
                </a:lnTo>
                <a:lnTo>
                  <a:pt x="8656" y="2340"/>
                </a:lnTo>
                <a:lnTo>
                  <a:pt x="8368" y="2346"/>
                </a:lnTo>
                <a:lnTo>
                  <a:pt x="7748" y="2355"/>
                </a:lnTo>
                <a:lnTo>
                  <a:pt x="7109" y="2362"/>
                </a:lnTo>
                <a:lnTo>
                  <a:pt x="6511" y="2368"/>
                </a:lnTo>
                <a:lnTo>
                  <a:pt x="6007" y="2372"/>
                </a:lnTo>
                <a:lnTo>
                  <a:pt x="5507" y="2375"/>
                </a:lnTo>
                <a:lnTo>
                  <a:pt x="5008" y="2372"/>
                </a:lnTo>
                <a:lnTo>
                  <a:pt x="4504" y="2368"/>
                </a:lnTo>
                <a:lnTo>
                  <a:pt x="3906" y="2362"/>
                </a:lnTo>
                <a:lnTo>
                  <a:pt x="3268" y="2355"/>
                </a:lnTo>
                <a:lnTo>
                  <a:pt x="2647" y="2346"/>
                </a:lnTo>
                <a:lnTo>
                  <a:pt x="2359" y="2340"/>
                </a:lnTo>
                <a:lnTo>
                  <a:pt x="2096" y="2334"/>
                </a:lnTo>
                <a:lnTo>
                  <a:pt x="1865" y="2328"/>
                </a:lnTo>
                <a:lnTo>
                  <a:pt x="1673" y="2321"/>
                </a:lnTo>
                <a:lnTo>
                  <a:pt x="1715" y="2187"/>
                </a:lnTo>
                <a:lnTo>
                  <a:pt x="1760" y="2049"/>
                </a:lnTo>
                <a:lnTo>
                  <a:pt x="1809" y="1911"/>
                </a:lnTo>
                <a:lnTo>
                  <a:pt x="1860" y="1772"/>
                </a:lnTo>
                <a:lnTo>
                  <a:pt x="1913" y="1634"/>
                </a:lnTo>
                <a:lnTo>
                  <a:pt x="1968" y="1497"/>
                </a:lnTo>
                <a:lnTo>
                  <a:pt x="2025" y="1363"/>
                </a:lnTo>
                <a:lnTo>
                  <a:pt x="2053" y="1298"/>
                </a:lnTo>
                <a:lnTo>
                  <a:pt x="2083" y="1236"/>
                </a:lnTo>
                <a:lnTo>
                  <a:pt x="2111" y="1173"/>
                </a:lnTo>
                <a:lnTo>
                  <a:pt x="2141" y="1112"/>
                </a:lnTo>
                <a:lnTo>
                  <a:pt x="2170" y="1053"/>
                </a:lnTo>
                <a:lnTo>
                  <a:pt x="2200" y="996"/>
                </a:lnTo>
                <a:lnTo>
                  <a:pt x="2230" y="941"/>
                </a:lnTo>
                <a:lnTo>
                  <a:pt x="2259" y="888"/>
                </a:lnTo>
                <a:lnTo>
                  <a:pt x="2288" y="837"/>
                </a:lnTo>
                <a:lnTo>
                  <a:pt x="2317" y="790"/>
                </a:lnTo>
                <a:lnTo>
                  <a:pt x="2347" y="744"/>
                </a:lnTo>
                <a:lnTo>
                  <a:pt x="2376" y="701"/>
                </a:lnTo>
                <a:lnTo>
                  <a:pt x="2405" y="662"/>
                </a:lnTo>
                <a:lnTo>
                  <a:pt x="2433" y="625"/>
                </a:lnTo>
                <a:lnTo>
                  <a:pt x="2462" y="593"/>
                </a:lnTo>
                <a:lnTo>
                  <a:pt x="2490" y="564"/>
                </a:lnTo>
                <a:lnTo>
                  <a:pt x="2517" y="538"/>
                </a:lnTo>
                <a:lnTo>
                  <a:pt x="2546" y="515"/>
                </a:lnTo>
                <a:close/>
                <a:moveTo>
                  <a:pt x="1066" y="6335"/>
                </a:moveTo>
                <a:lnTo>
                  <a:pt x="1066" y="6335"/>
                </a:lnTo>
                <a:lnTo>
                  <a:pt x="1045" y="6335"/>
                </a:lnTo>
                <a:lnTo>
                  <a:pt x="1024" y="6334"/>
                </a:lnTo>
                <a:lnTo>
                  <a:pt x="1001" y="6330"/>
                </a:lnTo>
                <a:lnTo>
                  <a:pt x="981" y="6327"/>
                </a:lnTo>
                <a:lnTo>
                  <a:pt x="960" y="6322"/>
                </a:lnTo>
                <a:lnTo>
                  <a:pt x="939" y="6316"/>
                </a:lnTo>
                <a:lnTo>
                  <a:pt x="919" y="6310"/>
                </a:lnTo>
                <a:lnTo>
                  <a:pt x="900" y="6302"/>
                </a:lnTo>
                <a:lnTo>
                  <a:pt x="881" y="6293"/>
                </a:lnTo>
                <a:lnTo>
                  <a:pt x="864" y="6284"/>
                </a:lnTo>
                <a:lnTo>
                  <a:pt x="845" y="6273"/>
                </a:lnTo>
                <a:lnTo>
                  <a:pt x="828" y="6263"/>
                </a:lnTo>
                <a:lnTo>
                  <a:pt x="811" y="6251"/>
                </a:lnTo>
                <a:lnTo>
                  <a:pt x="795" y="6238"/>
                </a:lnTo>
                <a:lnTo>
                  <a:pt x="779" y="6225"/>
                </a:lnTo>
                <a:lnTo>
                  <a:pt x="764" y="6211"/>
                </a:lnTo>
                <a:lnTo>
                  <a:pt x="751" y="6195"/>
                </a:lnTo>
                <a:lnTo>
                  <a:pt x="737" y="6180"/>
                </a:lnTo>
                <a:lnTo>
                  <a:pt x="724" y="6164"/>
                </a:lnTo>
                <a:lnTo>
                  <a:pt x="712" y="6148"/>
                </a:lnTo>
                <a:lnTo>
                  <a:pt x="701" y="6130"/>
                </a:lnTo>
                <a:lnTo>
                  <a:pt x="691" y="6112"/>
                </a:lnTo>
                <a:lnTo>
                  <a:pt x="681" y="6093"/>
                </a:lnTo>
                <a:lnTo>
                  <a:pt x="673" y="6074"/>
                </a:lnTo>
                <a:lnTo>
                  <a:pt x="666" y="6055"/>
                </a:lnTo>
                <a:lnTo>
                  <a:pt x="659" y="6035"/>
                </a:lnTo>
                <a:lnTo>
                  <a:pt x="653" y="6015"/>
                </a:lnTo>
                <a:lnTo>
                  <a:pt x="648" y="5995"/>
                </a:lnTo>
                <a:lnTo>
                  <a:pt x="644" y="5974"/>
                </a:lnTo>
                <a:lnTo>
                  <a:pt x="642" y="5952"/>
                </a:lnTo>
                <a:lnTo>
                  <a:pt x="640" y="5931"/>
                </a:lnTo>
                <a:lnTo>
                  <a:pt x="640" y="5908"/>
                </a:lnTo>
                <a:lnTo>
                  <a:pt x="640" y="5887"/>
                </a:lnTo>
                <a:lnTo>
                  <a:pt x="642" y="5865"/>
                </a:lnTo>
                <a:lnTo>
                  <a:pt x="644" y="5843"/>
                </a:lnTo>
                <a:lnTo>
                  <a:pt x="648" y="5822"/>
                </a:lnTo>
                <a:lnTo>
                  <a:pt x="653" y="5802"/>
                </a:lnTo>
                <a:lnTo>
                  <a:pt x="659" y="5782"/>
                </a:lnTo>
                <a:lnTo>
                  <a:pt x="666" y="5761"/>
                </a:lnTo>
                <a:lnTo>
                  <a:pt x="673" y="5743"/>
                </a:lnTo>
                <a:lnTo>
                  <a:pt x="681" y="5724"/>
                </a:lnTo>
                <a:lnTo>
                  <a:pt x="691" y="5705"/>
                </a:lnTo>
                <a:lnTo>
                  <a:pt x="701" y="5687"/>
                </a:lnTo>
                <a:lnTo>
                  <a:pt x="712" y="5670"/>
                </a:lnTo>
                <a:lnTo>
                  <a:pt x="724" y="5652"/>
                </a:lnTo>
                <a:lnTo>
                  <a:pt x="737" y="5637"/>
                </a:lnTo>
                <a:lnTo>
                  <a:pt x="751" y="5622"/>
                </a:lnTo>
                <a:lnTo>
                  <a:pt x="764" y="5606"/>
                </a:lnTo>
                <a:lnTo>
                  <a:pt x="779" y="5592"/>
                </a:lnTo>
                <a:lnTo>
                  <a:pt x="795" y="5579"/>
                </a:lnTo>
                <a:lnTo>
                  <a:pt x="811" y="5566"/>
                </a:lnTo>
                <a:lnTo>
                  <a:pt x="828" y="5554"/>
                </a:lnTo>
                <a:lnTo>
                  <a:pt x="845" y="5543"/>
                </a:lnTo>
                <a:lnTo>
                  <a:pt x="864" y="5533"/>
                </a:lnTo>
                <a:lnTo>
                  <a:pt x="881" y="5523"/>
                </a:lnTo>
                <a:lnTo>
                  <a:pt x="900" y="5515"/>
                </a:lnTo>
                <a:lnTo>
                  <a:pt x="919" y="5508"/>
                </a:lnTo>
                <a:lnTo>
                  <a:pt x="939" y="5501"/>
                </a:lnTo>
                <a:lnTo>
                  <a:pt x="960" y="5495"/>
                </a:lnTo>
                <a:lnTo>
                  <a:pt x="981" y="5490"/>
                </a:lnTo>
                <a:lnTo>
                  <a:pt x="1001" y="5487"/>
                </a:lnTo>
                <a:lnTo>
                  <a:pt x="1024" y="5484"/>
                </a:lnTo>
                <a:lnTo>
                  <a:pt x="1045" y="5482"/>
                </a:lnTo>
                <a:lnTo>
                  <a:pt x="1066" y="5482"/>
                </a:lnTo>
                <a:lnTo>
                  <a:pt x="1089" y="5482"/>
                </a:lnTo>
                <a:lnTo>
                  <a:pt x="1110" y="5484"/>
                </a:lnTo>
                <a:lnTo>
                  <a:pt x="1131" y="5487"/>
                </a:lnTo>
                <a:lnTo>
                  <a:pt x="1153" y="5490"/>
                </a:lnTo>
                <a:lnTo>
                  <a:pt x="1173" y="5495"/>
                </a:lnTo>
                <a:lnTo>
                  <a:pt x="1193" y="5501"/>
                </a:lnTo>
                <a:lnTo>
                  <a:pt x="1213" y="5508"/>
                </a:lnTo>
                <a:lnTo>
                  <a:pt x="1233" y="5515"/>
                </a:lnTo>
                <a:lnTo>
                  <a:pt x="1252" y="5523"/>
                </a:lnTo>
                <a:lnTo>
                  <a:pt x="1270" y="5533"/>
                </a:lnTo>
                <a:lnTo>
                  <a:pt x="1288" y="5543"/>
                </a:lnTo>
                <a:lnTo>
                  <a:pt x="1305" y="5554"/>
                </a:lnTo>
                <a:lnTo>
                  <a:pt x="1322" y="5566"/>
                </a:lnTo>
                <a:lnTo>
                  <a:pt x="1337" y="5579"/>
                </a:lnTo>
                <a:lnTo>
                  <a:pt x="1354" y="5592"/>
                </a:lnTo>
                <a:lnTo>
                  <a:pt x="1368" y="5606"/>
                </a:lnTo>
                <a:lnTo>
                  <a:pt x="1382" y="5622"/>
                </a:lnTo>
                <a:lnTo>
                  <a:pt x="1396" y="5637"/>
                </a:lnTo>
                <a:lnTo>
                  <a:pt x="1409" y="5652"/>
                </a:lnTo>
                <a:lnTo>
                  <a:pt x="1420" y="5670"/>
                </a:lnTo>
                <a:lnTo>
                  <a:pt x="1431" y="5687"/>
                </a:lnTo>
                <a:lnTo>
                  <a:pt x="1442" y="5705"/>
                </a:lnTo>
                <a:lnTo>
                  <a:pt x="1451" y="5724"/>
                </a:lnTo>
                <a:lnTo>
                  <a:pt x="1459" y="5743"/>
                </a:lnTo>
                <a:lnTo>
                  <a:pt x="1468" y="5761"/>
                </a:lnTo>
                <a:lnTo>
                  <a:pt x="1474" y="5782"/>
                </a:lnTo>
                <a:lnTo>
                  <a:pt x="1480" y="5802"/>
                </a:lnTo>
                <a:lnTo>
                  <a:pt x="1484" y="5822"/>
                </a:lnTo>
                <a:lnTo>
                  <a:pt x="1488" y="5843"/>
                </a:lnTo>
                <a:lnTo>
                  <a:pt x="1491" y="5865"/>
                </a:lnTo>
                <a:lnTo>
                  <a:pt x="1493" y="5887"/>
                </a:lnTo>
                <a:lnTo>
                  <a:pt x="1494" y="5908"/>
                </a:lnTo>
                <a:lnTo>
                  <a:pt x="1493" y="5931"/>
                </a:lnTo>
                <a:lnTo>
                  <a:pt x="1491" y="5952"/>
                </a:lnTo>
                <a:lnTo>
                  <a:pt x="1488" y="5974"/>
                </a:lnTo>
                <a:lnTo>
                  <a:pt x="1484" y="5995"/>
                </a:lnTo>
                <a:lnTo>
                  <a:pt x="1480" y="6015"/>
                </a:lnTo>
                <a:lnTo>
                  <a:pt x="1474" y="6035"/>
                </a:lnTo>
                <a:lnTo>
                  <a:pt x="1468" y="6055"/>
                </a:lnTo>
                <a:lnTo>
                  <a:pt x="1459" y="6074"/>
                </a:lnTo>
                <a:lnTo>
                  <a:pt x="1451" y="6093"/>
                </a:lnTo>
                <a:lnTo>
                  <a:pt x="1442" y="6112"/>
                </a:lnTo>
                <a:lnTo>
                  <a:pt x="1431" y="6130"/>
                </a:lnTo>
                <a:lnTo>
                  <a:pt x="1420" y="6148"/>
                </a:lnTo>
                <a:lnTo>
                  <a:pt x="1409" y="6164"/>
                </a:lnTo>
                <a:lnTo>
                  <a:pt x="1396" y="6180"/>
                </a:lnTo>
                <a:lnTo>
                  <a:pt x="1382" y="6195"/>
                </a:lnTo>
                <a:lnTo>
                  <a:pt x="1368" y="6211"/>
                </a:lnTo>
                <a:lnTo>
                  <a:pt x="1354" y="6225"/>
                </a:lnTo>
                <a:lnTo>
                  <a:pt x="1337" y="6238"/>
                </a:lnTo>
                <a:lnTo>
                  <a:pt x="1322" y="6251"/>
                </a:lnTo>
                <a:lnTo>
                  <a:pt x="1305" y="6263"/>
                </a:lnTo>
                <a:lnTo>
                  <a:pt x="1288" y="6273"/>
                </a:lnTo>
                <a:lnTo>
                  <a:pt x="1270" y="6284"/>
                </a:lnTo>
                <a:lnTo>
                  <a:pt x="1252" y="6293"/>
                </a:lnTo>
                <a:lnTo>
                  <a:pt x="1233" y="6302"/>
                </a:lnTo>
                <a:lnTo>
                  <a:pt x="1213" y="6310"/>
                </a:lnTo>
                <a:lnTo>
                  <a:pt x="1193" y="6316"/>
                </a:lnTo>
                <a:lnTo>
                  <a:pt x="1173" y="6322"/>
                </a:lnTo>
                <a:lnTo>
                  <a:pt x="1153" y="6327"/>
                </a:lnTo>
                <a:lnTo>
                  <a:pt x="1131" y="6330"/>
                </a:lnTo>
                <a:lnTo>
                  <a:pt x="1110" y="6334"/>
                </a:lnTo>
                <a:lnTo>
                  <a:pt x="1089" y="6335"/>
                </a:lnTo>
                <a:lnTo>
                  <a:pt x="1066" y="6335"/>
                </a:lnTo>
                <a:close/>
                <a:moveTo>
                  <a:pt x="2740" y="4488"/>
                </a:moveTo>
                <a:lnTo>
                  <a:pt x="2740" y="4488"/>
                </a:lnTo>
                <a:lnTo>
                  <a:pt x="2737" y="4507"/>
                </a:lnTo>
                <a:lnTo>
                  <a:pt x="2731" y="4525"/>
                </a:lnTo>
                <a:lnTo>
                  <a:pt x="2724" y="4541"/>
                </a:lnTo>
                <a:lnTo>
                  <a:pt x="2715" y="4558"/>
                </a:lnTo>
                <a:lnTo>
                  <a:pt x="2705" y="4572"/>
                </a:lnTo>
                <a:lnTo>
                  <a:pt x="2694" y="4586"/>
                </a:lnTo>
                <a:lnTo>
                  <a:pt x="2681" y="4598"/>
                </a:lnTo>
                <a:lnTo>
                  <a:pt x="2667" y="4610"/>
                </a:lnTo>
                <a:lnTo>
                  <a:pt x="2651" y="4622"/>
                </a:lnTo>
                <a:lnTo>
                  <a:pt x="2633" y="4632"/>
                </a:lnTo>
                <a:lnTo>
                  <a:pt x="2616" y="4642"/>
                </a:lnTo>
                <a:lnTo>
                  <a:pt x="2598" y="4650"/>
                </a:lnTo>
                <a:lnTo>
                  <a:pt x="2578" y="4658"/>
                </a:lnTo>
                <a:lnTo>
                  <a:pt x="2556" y="4666"/>
                </a:lnTo>
                <a:lnTo>
                  <a:pt x="2535" y="4673"/>
                </a:lnTo>
                <a:lnTo>
                  <a:pt x="2513" y="4679"/>
                </a:lnTo>
                <a:lnTo>
                  <a:pt x="2466" y="4689"/>
                </a:lnTo>
                <a:lnTo>
                  <a:pt x="2417" y="4698"/>
                </a:lnTo>
                <a:lnTo>
                  <a:pt x="2366" y="4705"/>
                </a:lnTo>
                <a:lnTo>
                  <a:pt x="2314" y="4711"/>
                </a:lnTo>
                <a:lnTo>
                  <a:pt x="2260" y="4715"/>
                </a:lnTo>
                <a:lnTo>
                  <a:pt x="2206" y="4719"/>
                </a:lnTo>
                <a:lnTo>
                  <a:pt x="2099" y="4725"/>
                </a:lnTo>
                <a:lnTo>
                  <a:pt x="2044" y="4727"/>
                </a:lnTo>
                <a:lnTo>
                  <a:pt x="1978" y="4728"/>
                </a:lnTo>
                <a:lnTo>
                  <a:pt x="1907" y="4730"/>
                </a:lnTo>
                <a:lnTo>
                  <a:pt x="1831" y="4728"/>
                </a:lnTo>
                <a:lnTo>
                  <a:pt x="1751" y="4725"/>
                </a:lnTo>
                <a:lnTo>
                  <a:pt x="1668" y="4719"/>
                </a:lnTo>
                <a:lnTo>
                  <a:pt x="1625" y="4715"/>
                </a:lnTo>
                <a:lnTo>
                  <a:pt x="1583" y="4711"/>
                </a:lnTo>
                <a:lnTo>
                  <a:pt x="1540" y="4705"/>
                </a:lnTo>
                <a:lnTo>
                  <a:pt x="1497" y="4699"/>
                </a:lnTo>
                <a:lnTo>
                  <a:pt x="1455" y="4692"/>
                </a:lnTo>
                <a:lnTo>
                  <a:pt x="1413" y="4683"/>
                </a:lnTo>
                <a:lnTo>
                  <a:pt x="1372" y="4674"/>
                </a:lnTo>
                <a:lnTo>
                  <a:pt x="1330" y="4663"/>
                </a:lnTo>
                <a:lnTo>
                  <a:pt x="1290" y="4651"/>
                </a:lnTo>
                <a:lnTo>
                  <a:pt x="1251" y="4638"/>
                </a:lnTo>
                <a:lnTo>
                  <a:pt x="1213" y="4624"/>
                </a:lnTo>
                <a:lnTo>
                  <a:pt x="1175" y="4609"/>
                </a:lnTo>
                <a:lnTo>
                  <a:pt x="1140" y="4592"/>
                </a:lnTo>
                <a:lnTo>
                  <a:pt x="1106" y="4574"/>
                </a:lnTo>
                <a:lnTo>
                  <a:pt x="1074" y="4554"/>
                </a:lnTo>
                <a:lnTo>
                  <a:pt x="1044" y="4533"/>
                </a:lnTo>
                <a:lnTo>
                  <a:pt x="1015" y="4510"/>
                </a:lnTo>
                <a:lnTo>
                  <a:pt x="989" y="4485"/>
                </a:lnTo>
                <a:lnTo>
                  <a:pt x="977" y="4472"/>
                </a:lnTo>
                <a:lnTo>
                  <a:pt x="965" y="4459"/>
                </a:lnTo>
                <a:lnTo>
                  <a:pt x="954" y="4445"/>
                </a:lnTo>
                <a:lnTo>
                  <a:pt x="944" y="4431"/>
                </a:lnTo>
                <a:lnTo>
                  <a:pt x="934" y="4417"/>
                </a:lnTo>
                <a:lnTo>
                  <a:pt x="924" y="4400"/>
                </a:lnTo>
                <a:lnTo>
                  <a:pt x="915" y="4382"/>
                </a:lnTo>
                <a:lnTo>
                  <a:pt x="906" y="4365"/>
                </a:lnTo>
                <a:lnTo>
                  <a:pt x="890" y="4326"/>
                </a:lnTo>
                <a:lnTo>
                  <a:pt x="874" y="4283"/>
                </a:lnTo>
                <a:lnTo>
                  <a:pt x="860" y="4238"/>
                </a:lnTo>
                <a:lnTo>
                  <a:pt x="848" y="4189"/>
                </a:lnTo>
                <a:lnTo>
                  <a:pt x="838" y="4138"/>
                </a:lnTo>
                <a:lnTo>
                  <a:pt x="828" y="4086"/>
                </a:lnTo>
                <a:lnTo>
                  <a:pt x="821" y="4032"/>
                </a:lnTo>
                <a:lnTo>
                  <a:pt x="815" y="3977"/>
                </a:lnTo>
                <a:lnTo>
                  <a:pt x="811" y="3921"/>
                </a:lnTo>
                <a:lnTo>
                  <a:pt x="809" y="3865"/>
                </a:lnTo>
                <a:lnTo>
                  <a:pt x="809" y="3809"/>
                </a:lnTo>
                <a:lnTo>
                  <a:pt x="810" y="3753"/>
                </a:lnTo>
                <a:lnTo>
                  <a:pt x="814" y="3699"/>
                </a:lnTo>
                <a:lnTo>
                  <a:pt x="820" y="3644"/>
                </a:lnTo>
                <a:lnTo>
                  <a:pt x="827" y="3593"/>
                </a:lnTo>
                <a:lnTo>
                  <a:pt x="836" y="3542"/>
                </a:lnTo>
                <a:lnTo>
                  <a:pt x="848" y="3495"/>
                </a:lnTo>
                <a:lnTo>
                  <a:pt x="855" y="3472"/>
                </a:lnTo>
                <a:lnTo>
                  <a:pt x="862" y="3450"/>
                </a:lnTo>
                <a:lnTo>
                  <a:pt x="871" y="3429"/>
                </a:lnTo>
                <a:lnTo>
                  <a:pt x="879" y="3408"/>
                </a:lnTo>
                <a:lnTo>
                  <a:pt x="887" y="3390"/>
                </a:lnTo>
                <a:lnTo>
                  <a:pt x="897" y="3371"/>
                </a:lnTo>
                <a:lnTo>
                  <a:pt x="907" y="3353"/>
                </a:lnTo>
                <a:lnTo>
                  <a:pt x="918" y="3336"/>
                </a:lnTo>
                <a:lnTo>
                  <a:pt x="929" y="3321"/>
                </a:lnTo>
                <a:lnTo>
                  <a:pt x="941" y="3307"/>
                </a:lnTo>
                <a:lnTo>
                  <a:pt x="954" y="3294"/>
                </a:lnTo>
                <a:lnTo>
                  <a:pt x="967" y="3282"/>
                </a:lnTo>
                <a:lnTo>
                  <a:pt x="980" y="3271"/>
                </a:lnTo>
                <a:lnTo>
                  <a:pt x="994" y="3262"/>
                </a:lnTo>
                <a:lnTo>
                  <a:pt x="1009" y="3254"/>
                </a:lnTo>
                <a:lnTo>
                  <a:pt x="1025" y="3247"/>
                </a:lnTo>
                <a:lnTo>
                  <a:pt x="1040" y="3243"/>
                </a:lnTo>
                <a:lnTo>
                  <a:pt x="1058" y="3239"/>
                </a:lnTo>
                <a:lnTo>
                  <a:pt x="1074" y="3237"/>
                </a:lnTo>
                <a:lnTo>
                  <a:pt x="1093" y="3237"/>
                </a:lnTo>
                <a:lnTo>
                  <a:pt x="1111" y="3238"/>
                </a:lnTo>
                <a:lnTo>
                  <a:pt x="1131" y="3241"/>
                </a:lnTo>
                <a:lnTo>
                  <a:pt x="1151" y="3246"/>
                </a:lnTo>
                <a:lnTo>
                  <a:pt x="1172" y="3253"/>
                </a:lnTo>
                <a:lnTo>
                  <a:pt x="1193" y="3262"/>
                </a:lnTo>
                <a:lnTo>
                  <a:pt x="1215" y="3272"/>
                </a:lnTo>
                <a:lnTo>
                  <a:pt x="1260" y="3295"/>
                </a:lnTo>
                <a:lnTo>
                  <a:pt x="1304" y="3320"/>
                </a:lnTo>
                <a:lnTo>
                  <a:pt x="1348" y="3346"/>
                </a:lnTo>
                <a:lnTo>
                  <a:pt x="1392" y="3372"/>
                </a:lnTo>
                <a:lnTo>
                  <a:pt x="1436" y="3399"/>
                </a:lnTo>
                <a:lnTo>
                  <a:pt x="1478" y="3426"/>
                </a:lnTo>
                <a:lnTo>
                  <a:pt x="1564" y="3484"/>
                </a:lnTo>
                <a:lnTo>
                  <a:pt x="1648" y="3544"/>
                </a:lnTo>
                <a:lnTo>
                  <a:pt x="1731" y="3604"/>
                </a:lnTo>
                <a:lnTo>
                  <a:pt x="1894" y="3724"/>
                </a:lnTo>
                <a:lnTo>
                  <a:pt x="1975" y="3782"/>
                </a:lnTo>
                <a:lnTo>
                  <a:pt x="2055" y="3836"/>
                </a:lnTo>
                <a:lnTo>
                  <a:pt x="2096" y="3863"/>
                </a:lnTo>
                <a:lnTo>
                  <a:pt x="2136" y="3888"/>
                </a:lnTo>
                <a:lnTo>
                  <a:pt x="2176" y="3913"/>
                </a:lnTo>
                <a:lnTo>
                  <a:pt x="2216" y="3937"/>
                </a:lnTo>
                <a:lnTo>
                  <a:pt x="2257" y="3959"/>
                </a:lnTo>
                <a:lnTo>
                  <a:pt x="2297" y="3981"/>
                </a:lnTo>
                <a:lnTo>
                  <a:pt x="2337" y="4000"/>
                </a:lnTo>
                <a:lnTo>
                  <a:pt x="2378" y="4017"/>
                </a:lnTo>
                <a:lnTo>
                  <a:pt x="2418" y="4034"/>
                </a:lnTo>
                <a:lnTo>
                  <a:pt x="2458" y="4049"/>
                </a:lnTo>
                <a:lnTo>
                  <a:pt x="2498" y="4062"/>
                </a:lnTo>
                <a:lnTo>
                  <a:pt x="2540" y="4073"/>
                </a:lnTo>
                <a:lnTo>
                  <a:pt x="2578" y="4087"/>
                </a:lnTo>
                <a:lnTo>
                  <a:pt x="2611" y="4102"/>
                </a:lnTo>
                <a:lnTo>
                  <a:pt x="2641" y="4117"/>
                </a:lnTo>
                <a:lnTo>
                  <a:pt x="2654" y="4124"/>
                </a:lnTo>
                <a:lnTo>
                  <a:pt x="2667" y="4132"/>
                </a:lnTo>
                <a:lnTo>
                  <a:pt x="2677" y="4142"/>
                </a:lnTo>
                <a:lnTo>
                  <a:pt x="2688" y="4151"/>
                </a:lnTo>
                <a:lnTo>
                  <a:pt x="2697" y="4161"/>
                </a:lnTo>
                <a:lnTo>
                  <a:pt x="2707" y="4170"/>
                </a:lnTo>
                <a:lnTo>
                  <a:pt x="2715" y="4181"/>
                </a:lnTo>
                <a:lnTo>
                  <a:pt x="2722" y="4192"/>
                </a:lnTo>
                <a:lnTo>
                  <a:pt x="2728" y="4202"/>
                </a:lnTo>
                <a:lnTo>
                  <a:pt x="2734" y="4214"/>
                </a:lnTo>
                <a:lnTo>
                  <a:pt x="2739" y="4226"/>
                </a:lnTo>
                <a:lnTo>
                  <a:pt x="2744" y="4239"/>
                </a:lnTo>
                <a:lnTo>
                  <a:pt x="2747" y="4253"/>
                </a:lnTo>
                <a:lnTo>
                  <a:pt x="2750" y="4266"/>
                </a:lnTo>
                <a:lnTo>
                  <a:pt x="2753" y="4297"/>
                </a:lnTo>
                <a:lnTo>
                  <a:pt x="2754" y="4329"/>
                </a:lnTo>
                <a:lnTo>
                  <a:pt x="2754" y="4365"/>
                </a:lnTo>
                <a:lnTo>
                  <a:pt x="2751" y="4403"/>
                </a:lnTo>
                <a:lnTo>
                  <a:pt x="2747" y="4444"/>
                </a:lnTo>
                <a:lnTo>
                  <a:pt x="2740" y="4488"/>
                </a:lnTo>
                <a:close/>
                <a:moveTo>
                  <a:pt x="7282" y="6219"/>
                </a:moveTo>
                <a:lnTo>
                  <a:pt x="7282" y="6219"/>
                </a:lnTo>
                <a:lnTo>
                  <a:pt x="7282" y="6233"/>
                </a:lnTo>
                <a:lnTo>
                  <a:pt x="7280" y="6247"/>
                </a:lnTo>
                <a:lnTo>
                  <a:pt x="7276" y="6260"/>
                </a:lnTo>
                <a:lnTo>
                  <a:pt x="7271" y="6273"/>
                </a:lnTo>
                <a:lnTo>
                  <a:pt x="7266" y="6285"/>
                </a:lnTo>
                <a:lnTo>
                  <a:pt x="7258" y="6297"/>
                </a:lnTo>
                <a:lnTo>
                  <a:pt x="7251" y="6308"/>
                </a:lnTo>
                <a:lnTo>
                  <a:pt x="7242" y="6317"/>
                </a:lnTo>
                <a:lnTo>
                  <a:pt x="7232" y="6327"/>
                </a:lnTo>
                <a:lnTo>
                  <a:pt x="7222" y="6335"/>
                </a:lnTo>
                <a:lnTo>
                  <a:pt x="7210" y="6342"/>
                </a:lnTo>
                <a:lnTo>
                  <a:pt x="7198" y="6348"/>
                </a:lnTo>
                <a:lnTo>
                  <a:pt x="7185" y="6353"/>
                </a:lnTo>
                <a:lnTo>
                  <a:pt x="7171" y="6356"/>
                </a:lnTo>
                <a:lnTo>
                  <a:pt x="7158" y="6357"/>
                </a:lnTo>
                <a:lnTo>
                  <a:pt x="7143" y="6359"/>
                </a:lnTo>
                <a:lnTo>
                  <a:pt x="3873" y="6359"/>
                </a:lnTo>
                <a:lnTo>
                  <a:pt x="3858" y="6357"/>
                </a:lnTo>
                <a:lnTo>
                  <a:pt x="3844" y="6356"/>
                </a:lnTo>
                <a:lnTo>
                  <a:pt x="3831" y="6353"/>
                </a:lnTo>
                <a:lnTo>
                  <a:pt x="3818" y="6348"/>
                </a:lnTo>
                <a:lnTo>
                  <a:pt x="3806" y="6342"/>
                </a:lnTo>
                <a:lnTo>
                  <a:pt x="3794" y="6335"/>
                </a:lnTo>
                <a:lnTo>
                  <a:pt x="3784" y="6327"/>
                </a:lnTo>
                <a:lnTo>
                  <a:pt x="3773" y="6317"/>
                </a:lnTo>
                <a:lnTo>
                  <a:pt x="3765" y="6308"/>
                </a:lnTo>
                <a:lnTo>
                  <a:pt x="3757" y="6297"/>
                </a:lnTo>
                <a:lnTo>
                  <a:pt x="3749" y="6285"/>
                </a:lnTo>
                <a:lnTo>
                  <a:pt x="3744" y="6273"/>
                </a:lnTo>
                <a:lnTo>
                  <a:pt x="3739" y="6260"/>
                </a:lnTo>
                <a:lnTo>
                  <a:pt x="3735" y="6247"/>
                </a:lnTo>
                <a:lnTo>
                  <a:pt x="3734" y="6233"/>
                </a:lnTo>
                <a:lnTo>
                  <a:pt x="3733" y="6219"/>
                </a:lnTo>
                <a:lnTo>
                  <a:pt x="3733" y="5538"/>
                </a:lnTo>
                <a:lnTo>
                  <a:pt x="3734" y="5523"/>
                </a:lnTo>
                <a:lnTo>
                  <a:pt x="3735" y="5509"/>
                </a:lnTo>
                <a:lnTo>
                  <a:pt x="3739" y="5496"/>
                </a:lnTo>
                <a:lnTo>
                  <a:pt x="3744" y="5483"/>
                </a:lnTo>
                <a:lnTo>
                  <a:pt x="3749" y="5471"/>
                </a:lnTo>
                <a:lnTo>
                  <a:pt x="3757" y="5459"/>
                </a:lnTo>
                <a:lnTo>
                  <a:pt x="3765" y="5449"/>
                </a:lnTo>
                <a:lnTo>
                  <a:pt x="3773" y="5439"/>
                </a:lnTo>
                <a:lnTo>
                  <a:pt x="3784" y="5430"/>
                </a:lnTo>
                <a:lnTo>
                  <a:pt x="3794" y="5421"/>
                </a:lnTo>
                <a:lnTo>
                  <a:pt x="3806" y="5416"/>
                </a:lnTo>
                <a:lnTo>
                  <a:pt x="3818" y="5410"/>
                </a:lnTo>
                <a:lnTo>
                  <a:pt x="3831" y="5405"/>
                </a:lnTo>
                <a:lnTo>
                  <a:pt x="3844" y="5401"/>
                </a:lnTo>
                <a:lnTo>
                  <a:pt x="3858" y="5399"/>
                </a:lnTo>
                <a:lnTo>
                  <a:pt x="3873" y="5398"/>
                </a:lnTo>
                <a:lnTo>
                  <a:pt x="7143" y="5398"/>
                </a:lnTo>
                <a:lnTo>
                  <a:pt x="7158" y="5399"/>
                </a:lnTo>
                <a:lnTo>
                  <a:pt x="7171" y="5401"/>
                </a:lnTo>
                <a:lnTo>
                  <a:pt x="7185" y="5405"/>
                </a:lnTo>
                <a:lnTo>
                  <a:pt x="7198" y="5410"/>
                </a:lnTo>
                <a:lnTo>
                  <a:pt x="7210" y="5416"/>
                </a:lnTo>
                <a:lnTo>
                  <a:pt x="7222" y="5421"/>
                </a:lnTo>
                <a:lnTo>
                  <a:pt x="7232" y="5430"/>
                </a:lnTo>
                <a:lnTo>
                  <a:pt x="7242" y="5439"/>
                </a:lnTo>
                <a:lnTo>
                  <a:pt x="7251" y="5449"/>
                </a:lnTo>
                <a:lnTo>
                  <a:pt x="7258" y="5459"/>
                </a:lnTo>
                <a:lnTo>
                  <a:pt x="7266" y="5471"/>
                </a:lnTo>
                <a:lnTo>
                  <a:pt x="7271" y="5483"/>
                </a:lnTo>
                <a:lnTo>
                  <a:pt x="7276" y="5496"/>
                </a:lnTo>
                <a:lnTo>
                  <a:pt x="7280" y="5509"/>
                </a:lnTo>
                <a:lnTo>
                  <a:pt x="7282" y="5523"/>
                </a:lnTo>
                <a:lnTo>
                  <a:pt x="7282" y="5538"/>
                </a:lnTo>
                <a:lnTo>
                  <a:pt x="7282" y="6219"/>
                </a:lnTo>
                <a:close/>
                <a:moveTo>
                  <a:pt x="8916" y="4725"/>
                </a:moveTo>
                <a:lnTo>
                  <a:pt x="8916" y="4725"/>
                </a:lnTo>
                <a:lnTo>
                  <a:pt x="8809" y="4719"/>
                </a:lnTo>
                <a:lnTo>
                  <a:pt x="8756" y="4715"/>
                </a:lnTo>
                <a:lnTo>
                  <a:pt x="8703" y="4711"/>
                </a:lnTo>
                <a:lnTo>
                  <a:pt x="8649" y="4705"/>
                </a:lnTo>
                <a:lnTo>
                  <a:pt x="8598" y="4698"/>
                </a:lnTo>
                <a:lnTo>
                  <a:pt x="8550" y="4689"/>
                </a:lnTo>
                <a:lnTo>
                  <a:pt x="8502" y="4679"/>
                </a:lnTo>
                <a:lnTo>
                  <a:pt x="8480" y="4673"/>
                </a:lnTo>
                <a:lnTo>
                  <a:pt x="8458" y="4666"/>
                </a:lnTo>
                <a:lnTo>
                  <a:pt x="8438" y="4658"/>
                </a:lnTo>
                <a:lnTo>
                  <a:pt x="8418" y="4650"/>
                </a:lnTo>
                <a:lnTo>
                  <a:pt x="8399" y="4642"/>
                </a:lnTo>
                <a:lnTo>
                  <a:pt x="8381" y="4632"/>
                </a:lnTo>
                <a:lnTo>
                  <a:pt x="8365" y="4622"/>
                </a:lnTo>
                <a:lnTo>
                  <a:pt x="8349" y="4610"/>
                </a:lnTo>
                <a:lnTo>
                  <a:pt x="8335" y="4598"/>
                </a:lnTo>
                <a:lnTo>
                  <a:pt x="8322" y="4586"/>
                </a:lnTo>
                <a:lnTo>
                  <a:pt x="8310" y="4572"/>
                </a:lnTo>
                <a:lnTo>
                  <a:pt x="8301" y="4558"/>
                </a:lnTo>
                <a:lnTo>
                  <a:pt x="8291" y="4541"/>
                </a:lnTo>
                <a:lnTo>
                  <a:pt x="8284" y="4525"/>
                </a:lnTo>
                <a:lnTo>
                  <a:pt x="8280" y="4507"/>
                </a:lnTo>
                <a:lnTo>
                  <a:pt x="8275" y="4488"/>
                </a:lnTo>
                <a:lnTo>
                  <a:pt x="8269" y="4444"/>
                </a:lnTo>
                <a:lnTo>
                  <a:pt x="8264" y="4403"/>
                </a:lnTo>
                <a:lnTo>
                  <a:pt x="8262" y="4365"/>
                </a:lnTo>
                <a:lnTo>
                  <a:pt x="8261" y="4329"/>
                </a:lnTo>
                <a:lnTo>
                  <a:pt x="8262" y="4297"/>
                </a:lnTo>
                <a:lnTo>
                  <a:pt x="8265" y="4266"/>
                </a:lnTo>
                <a:lnTo>
                  <a:pt x="8269" y="4253"/>
                </a:lnTo>
                <a:lnTo>
                  <a:pt x="8272" y="4239"/>
                </a:lnTo>
                <a:lnTo>
                  <a:pt x="8276" y="4226"/>
                </a:lnTo>
                <a:lnTo>
                  <a:pt x="8281" y="4214"/>
                </a:lnTo>
                <a:lnTo>
                  <a:pt x="8287" y="4202"/>
                </a:lnTo>
                <a:lnTo>
                  <a:pt x="8294" y="4192"/>
                </a:lnTo>
                <a:lnTo>
                  <a:pt x="8301" y="4181"/>
                </a:lnTo>
                <a:lnTo>
                  <a:pt x="8308" y="4170"/>
                </a:lnTo>
                <a:lnTo>
                  <a:pt x="8317" y="4161"/>
                </a:lnTo>
                <a:lnTo>
                  <a:pt x="8327" y="4151"/>
                </a:lnTo>
                <a:lnTo>
                  <a:pt x="8338" y="4142"/>
                </a:lnTo>
                <a:lnTo>
                  <a:pt x="8349" y="4132"/>
                </a:lnTo>
                <a:lnTo>
                  <a:pt x="8361" y="4124"/>
                </a:lnTo>
                <a:lnTo>
                  <a:pt x="8374" y="4117"/>
                </a:lnTo>
                <a:lnTo>
                  <a:pt x="8404" y="4102"/>
                </a:lnTo>
                <a:lnTo>
                  <a:pt x="8437" y="4087"/>
                </a:lnTo>
                <a:lnTo>
                  <a:pt x="8475" y="4073"/>
                </a:lnTo>
                <a:lnTo>
                  <a:pt x="8517" y="4062"/>
                </a:lnTo>
                <a:lnTo>
                  <a:pt x="8557" y="4049"/>
                </a:lnTo>
                <a:lnTo>
                  <a:pt x="8597" y="4034"/>
                </a:lnTo>
                <a:lnTo>
                  <a:pt x="8637" y="4017"/>
                </a:lnTo>
                <a:lnTo>
                  <a:pt x="8679" y="4000"/>
                </a:lnTo>
                <a:lnTo>
                  <a:pt x="8719" y="3981"/>
                </a:lnTo>
                <a:lnTo>
                  <a:pt x="8758" y="3959"/>
                </a:lnTo>
                <a:lnTo>
                  <a:pt x="8798" y="3937"/>
                </a:lnTo>
                <a:lnTo>
                  <a:pt x="8839" y="3913"/>
                </a:lnTo>
                <a:lnTo>
                  <a:pt x="8879" y="3888"/>
                </a:lnTo>
                <a:lnTo>
                  <a:pt x="8919" y="3863"/>
                </a:lnTo>
                <a:lnTo>
                  <a:pt x="8960" y="3836"/>
                </a:lnTo>
                <a:lnTo>
                  <a:pt x="9040" y="3782"/>
                </a:lnTo>
                <a:lnTo>
                  <a:pt x="9122" y="3724"/>
                </a:lnTo>
                <a:lnTo>
                  <a:pt x="9285" y="3604"/>
                </a:lnTo>
                <a:lnTo>
                  <a:pt x="9368" y="3544"/>
                </a:lnTo>
                <a:lnTo>
                  <a:pt x="9452" y="3484"/>
                </a:lnTo>
                <a:lnTo>
                  <a:pt x="9537" y="3426"/>
                </a:lnTo>
                <a:lnTo>
                  <a:pt x="9579" y="3399"/>
                </a:lnTo>
                <a:lnTo>
                  <a:pt x="9623" y="3372"/>
                </a:lnTo>
                <a:lnTo>
                  <a:pt x="9667" y="3346"/>
                </a:lnTo>
                <a:lnTo>
                  <a:pt x="9711" y="3320"/>
                </a:lnTo>
                <a:lnTo>
                  <a:pt x="9754" y="3295"/>
                </a:lnTo>
                <a:lnTo>
                  <a:pt x="9799" y="3272"/>
                </a:lnTo>
                <a:lnTo>
                  <a:pt x="9822" y="3262"/>
                </a:lnTo>
                <a:lnTo>
                  <a:pt x="9843" y="3253"/>
                </a:lnTo>
                <a:lnTo>
                  <a:pt x="9863" y="3246"/>
                </a:lnTo>
                <a:lnTo>
                  <a:pt x="9884" y="3241"/>
                </a:lnTo>
                <a:lnTo>
                  <a:pt x="9904" y="3238"/>
                </a:lnTo>
                <a:lnTo>
                  <a:pt x="9923" y="3237"/>
                </a:lnTo>
                <a:lnTo>
                  <a:pt x="9940" y="3237"/>
                </a:lnTo>
                <a:lnTo>
                  <a:pt x="9958" y="3239"/>
                </a:lnTo>
                <a:lnTo>
                  <a:pt x="9975" y="3243"/>
                </a:lnTo>
                <a:lnTo>
                  <a:pt x="9990" y="3247"/>
                </a:lnTo>
                <a:lnTo>
                  <a:pt x="10007" y="3254"/>
                </a:lnTo>
                <a:lnTo>
                  <a:pt x="10021" y="3262"/>
                </a:lnTo>
                <a:lnTo>
                  <a:pt x="10035" y="3271"/>
                </a:lnTo>
                <a:lnTo>
                  <a:pt x="10049" y="3282"/>
                </a:lnTo>
                <a:lnTo>
                  <a:pt x="10062" y="3294"/>
                </a:lnTo>
                <a:lnTo>
                  <a:pt x="10074" y="3307"/>
                </a:lnTo>
                <a:lnTo>
                  <a:pt x="10086" y="3321"/>
                </a:lnTo>
                <a:lnTo>
                  <a:pt x="10098" y="3336"/>
                </a:lnTo>
                <a:lnTo>
                  <a:pt x="10109" y="3353"/>
                </a:lnTo>
                <a:lnTo>
                  <a:pt x="10118" y="3371"/>
                </a:lnTo>
                <a:lnTo>
                  <a:pt x="10128" y="3390"/>
                </a:lnTo>
                <a:lnTo>
                  <a:pt x="10137" y="3408"/>
                </a:lnTo>
                <a:lnTo>
                  <a:pt x="10145" y="3429"/>
                </a:lnTo>
                <a:lnTo>
                  <a:pt x="10153" y="3450"/>
                </a:lnTo>
                <a:lnTo>
                  <a:pt x="10161" y="3472"/>
                </a:lnTo>
                <a:lnTo>
                  <a:pt x="10167" y="3495"/>
                </a:lnTo>
                <a:lnTo>
                  <a:pt x="10179" y="3542"/>
                </a:lnTo>
                <a:lnTo>
                  <a:pt x="10188" y="3593"/>
                </a:lnTo>
                <a:lnTo>
                  <a:pt x="10196" y="3644"/>
                </a:lnTo>
                <a:lnTo>
                  <a:pt x="10201" y="3699"/>
                </a:lnTo>
                <a:lnTo>
                  <a:pt x="10205" y="3753"/>
                </a:lnTo>
                <a:lnTo>
                  <a:pt x="10207" y="3809"/>
                </a:lnTo>
                <a:lnTo>
                  <a:pt x="10207" y="3865"/>
                </a:lnTo>
                <a:lnTo>
                  <a:pt x="10205" y="3921"/>
                </a:lnTo>
                <a:lnTo>
                  <a:pt x="10200" y="3977"/>
                </a:lnTo>
                <a:lnTo>
                  <a:pt x="10195" y="4032"/>
                </a:lnTo>
                <a:lnTo>
                  <a:pt x="10187" y="4086"/>
                </a:lnTo>
                <a:lnTo>
                  <a:pt x="10179" y="4138"/>
                </a:lnTo>
                <a:lnTo>
                  <a:pt x="10168" y="4189"/>
                </a:lnTo>
                <a:lnTo>
                  <a:pt x="10155" y="4238"/>
                </a:lnTo>
                <a:lnTo>
                  <a:pt x="10142" y="4283"/>
                </a:lnTo>
                <a:lnTo>
                  <a:pt x="10126" y="4326"/>
                </a:lnTo>
                <a:lnTo>
                  <a:pt x="10110" y="4365"/>
                </a:lnTo>
                <a:lnTo>
                  <a:pt x="10100" y="4382"/>
                </a:lnTo>
                <a:lnTo>
                  <a:pt x="10091" y="4400"/>
                </a:lnTo>
                <a:lnTo>
                  <a:pt x="10081" y="4417"/>
                </a:lnTo>
                <a:lnTo>
                  <a:pt x="10072" y="4431"/>
                </a:lnTo>
                <a:lnTo>
                  <a:pt x="10061" y="4445"/>
                </a:lnTo>
                <a:lnTo>
                  <a:pt x="10051" y="4459"/>
                </a:lnTo>
                <a:lnTo>
                  <a:pt x="10039" y="4472"/>
                </a:lnTo>
                <a:lnTo>
                  <a:pt x="10027" y="4485"/>
                </a:lnTo>
                <a:lnTo>
                  <a:pt x="10000" y="4510"/>
                </a:lnTo>
                <a:lnTo>
                  <a:pt x="9972" y="4533"/>
                </a:lnTo>
                <a:lnTo>
                  <a:pt x="9942" y="4554"/>
                </a:lnTo>
                <a:lnTo>
                  <a:pt x="9910" y="4574"/>
                </a:lnTo>
                <a:lnTo>
                  <a:pt x="9875" y="4592"/>
                </a:lnTo>
                <a:lnTo>
                  <a:pt x="9840" y="4609"/>
                </a:lnTo>
                <a:lnTo>
                  <a:pt x="9803" y="4624"/>
                </a:lnTo>
                <a:lnTo>
                  <a:pt x="9765" y="4638"/>
                </a:lnTo>
                <a:lnTo>
                  <a:pt x="9725" y="4651"/>
                </a:lnTo>
                <a:lnTo>
                  <a:pt x="9685" y="4663"/>
                </a:lnTo>
                <a:lnTo>
                  <a:pt x="9644" y="4674"/>
                </a:lnTo>
                <a:lnTo>
                  <a:pt x="9603" y="4683"/>
                </a:lnTo>
                <a:lnTo>
                  <a:pt x="9560" y="4692"/>
                </a:lnTo>
                <a:lnTo>
                  <a:pt x="9518" y="4699"/>
                </a:lnTo>
                <a:lnTo>
                  <a:pt x="9475" y="4705"/>
                </a:lnTo>
                <a:lnTo>
                  <a:pt x="9432" y="4711"/>
                </a:lnTo>
                <a:lnTo>
                  <a:pt x="9390" y="4715"/>
                </a:lnTo>
                <a:lnTo>
                  <a:pt x="9347" y="4719"/>
                </a:lnTo>
                <a:lnTo>
                  <a:pt x="9264" y="4725"/>
                </a:lnTo>
                <a:lnTo>
                  <a:pt x="9183" y="4728"/>
                </a:lnTo>
                <a:lnTo>
                  <a:pt x="9108" y="4730"/>
                </a:lnTo>
                <a:lnTo>
                  <a:pt x="9037" y="4728"/>
                </a:lnTo>
                <a:lnTo>
                  <a:pt x="8971" y="4727"/>
                </a:lnTo>
                <a:lnTo>
                  <a:pt x="8916" y="4725"/>
                </a:lnTo>
                <a:close/>
                <a:moveTo>
                  <a:pt x="9949" y="6335"/>
                </a:moveTo>
                <a:lnTo>
                  <a:pt x="9949" y="6335"/>
                </a:lnTo>
                <a:lnTo>
                  <a:pt x="9926" y="6335"/>
                </a:lnTo>
                <a:lnTo>
                  <a:pt x="9905" y="6334"/>
                </a:lnTo>
                <a:lnTo>
                  <a:pt x="9884" y="6330"/>
                </a:lnTo>
                <a:lnTo>
                  <a:pt x="9862" y="6327"/>
                </a:lnTo>
                <a:lnTo>
                  <a:pt x="9842" y="6322"/>
                </a:lnTo>
                <a:lnTo>
                  <a:pt x="9822" y="6316"/>
                </a:lnTo>
                <a:lnTo>
                  <a:pt x="9802" y="6310"/>
                </a:lnTo>
                <a:lnTo>
                  <a:pt x="9783" y="6302"/>
                </a:lnTo>
                <a:lnTo>
                  <a:pt x="9764" y="6293"/>
                </a:lnTo>
                <a:lnTo>
                  <a:pt x="9745" y="6284"/>
                </a:lnTo>
                <a:lnTo>
                  <a:pt x="9727" y="6273"/>
                </a:lnTo>
                <a:lnTo>
                  <a:pt x="9709" y="6263"/>
                </a:lnTo>
                <a:lnTo>
                  <a:pt x="9693" y="6251"/>
                </a:lnTo>
                <a:lnTo>
                  <a:pt x="9677" y="6238"/>
                </a:lnTo>
                <a:lnTo>
                  <a:pt x="9662" y="6225"/>
                </a:lnTo>
                <a:lnTo>
                  <a:pt x="9647" y="6211"/>
                </a:lnTo>
                <a:lnTo>
                  <a:pt x="9632" y="6195"/>
                </a:lnTo>
                <a:lnTo>
                  <a:pt x="9619" y="6180"/>
                </a:lnTo>
                <a:lnTo>
                  <a:pt x="9606" y="6164"/>
                </a:lnTo>
                <a:lnTo>
                  <a:pt x="9595" y="6148"/>
                </a:lnTo>
                <a:lnTo>
                  <a:pt x="9584" y="6130"/>
                </a:lnTo>
                <a:lnTo>
                  <a:pt x="9573" y="6112"/>
                </a:lnTo>
                <a:lnTo>
                  <a:pt x="9564" y="6093"/>
                </a:lnTo>
                <a:lnTo>
                  <a:pt x="9555" y="6074"/>
                </a:lnTo>
                <a:lnTo>
                  <a:pt x="9548" y="6055"/>
                </a:lnTo>
                <a:lnTo>
                  <a:pt x="9541" y="6035"/>
                </a:lnTo>
                <a:lnTo>
                  <a:pt x="9535" y="6015"/>
                </a:lnTo>
                <a:lnTo>
                  <a:pt x="9531" y="5995"/>
                </a:lnTo>
                <a:lnTo>
                  <a:pt x="9527" y="5974"/>
                </a:lnTo>
                <a:lnTo>
                  <a:pt x="9525" y="5952"/>
                </a:lnTo>
                <a:lnTo>
                  <a:pt x="9522" y="5931"/>
                </a:lnTo>
                <a:lnTo>
                  <a:pt x="9522" y="5908"/>
                </a:lnTo>
                <a:lnTo>
                  <a:pt x="9522" y="5887"/>
                </a:lnTo>
                <a:lnTo>
                  <a:pt x="9525" y="5865"/>
                </a:lnTo>
                <a:lnTo>
                  <a:pt x="9527" y="5843"/>
                </a:lnTo>
                <a:lnTo>
                  <a:pt x="9531" y="5822"/>
                </a:lnTo>
                <a:lnTo>
                  <a:pt x="9535" y="5802"/>
                </a:lnTo>
                <a:lnTo>
                  <a:pt x="9541" y="5782"/>
                </a:lnTo>
                <a:lnTo>
                  <a:pt x="9548" y="5761"/>
                </a:lnTo>
                <a:lnTo>
                  <a:pt x="9555" y="5743"/>
                </a:lnTo>
                <a:lnTo>
                  <a:pt x="9564" y="5724"/>
                </a:lnTo>
                <a:lnTo>
                  <a:pt x="9573" y="5705"/>
                </a:lnTo>
                <a:lnTo>
                  <a:pt x="9584" y="5687"/>
                </a:lnTo>
                <a:lnTo>
                  <a:pt x="9595" y="5670"/>
                </a:lnTo>
                <a:lnTo>
                  <a:pt x="9606" y="5652"/>
                </a:lnTo>
                <a:lnTo>
                  <a:pt x="9619" y="5637"/>
                </a:lnTo>
                <a:lnTo>
                  <a:pt x="9632" y="5622"/>
                </a:lnTo>
                <a:lnTo>
                  <a:pt x="9647" y="5606"/>
                </a:lnTo>
                <a:lnTo>
                  <a:pt x="9662" y="5592"/>
                </a:lnTo>
                <a:lnTo>
                  <a:pt x="9677" y="5579"/>
                </a:lnTo>
                <a:lnTo>
                  <a:pt x="9693" y="5566"/>
                </a:lnTo>
                <a:lnTo>
                  <a:pt x="9709" y="5554"/>
                </a:lnTo>
                <a:lnTo>
                  <a:pt x="9727" y="5543"/>
                </a:lnTo>
                <a:lnTo>
                  <a:pt x="9745" y="5533"/>
                </a:lnTo>
                <a:lnTo>
                  <a:pt x="9764" y="5523"/>
                </a:lnTo>
                <a:lnTo>
                  <a:pt x="9783" y="5515"/>
                </a:lnTo>
                <a:lnTo>
                  <a:pt x="9802" y="5508"/>
                </a:lnTo>
                <a:lnTo>
                  <a:pt x="9822" y="5501"/>
                </a:lnTo>
                <a:lnTo>
                  <a:pt x="9842" y="5495"/>
                </a:lnTo>
                <a:lnTo>
                  <a:pt x="9862" y="5490"/>
                </a:lnTo>
                <a:lnTo>
                  <a:pt x="9884" y="5487"/>
                </a:lnTo>
                <a:lnTo>
                  <a:pt x="9905" y="5484"/>
                </a:lnTo>
                <a:lnTo>
                  <a:pt x="9926" y="5482"/>
                </a:lnTo>
                <a:lnTo>
                  <a:pt x="9949" y="5482"/>
                </a:lnTo>
                <a:lnTo>
                  <a:pt x="9970" y="5482"/>
                </a:lnTo>
                <a:lnTo>
                  <a:pt x="9993" y="5484"/>
                </a:lnTo>
                <a:lnTo>
                  <a:pt x="10014" y="5487"/>
                </a:lnTo>
                <a:lnTo>
                  <a:pt x="10035" y="5490"/>
                </a:lnTo>
                <a:lnTo>
                  <a:pt x="10055" y="5495"/>
                </a:lnTo>
                <a:lnTo>
                  <a:pt x="10076" y="5501"/>
                </a:lnTo>
                <a:lnTo>
                  <a:pt x="10096" y="5508"/>
                </a:lnTo>
                <a:lnTo>
                  <a:pt x="10115" y="5515"/>
                </a:lnTo>
                <a:lnTo>
                  <a:pt x="10134" y="5523"/>
                </a:lnTo>
                <a:lnTo>
                  <a:pt x="10153" y="5533"/>
                </a:lnTo>
                <a:lnTo>
                  <a:pt x="10170" y="5543"/>
                </a:lnTo>
                <a:lnTo>
                  <a:pt x="10187" y="5554"/>
                </a:lnTo>
                <a:lnTo>
                  <a:pt x="10205" y="5566"/>
                </a:lnTo>
                <a:lnTo>
                  <a:pt x="10220" y="5579"/>
                </a:lnTo>
                <a:lnTo>
                  <a:pt x="10235" y="5592"/>
                </a:lnTo>
                <a:lnTo>
                  <a:pt x="10251" y="5606"/>
                </a:lnTo>
                <a:lnTo>
                  <a:pt x="10265" y="5622"/>
                </a:lnTo>
                <a:lnTo>
                  <a:pt x="10278" y="5637"/>
                </a:lnTo>
                <a:lnTo>
                  <a:pt x="10291" y="5652"/>
                </a:lnTo>
                <a:lnTo>
                  <a:pt x="10303" y="5670"/>
                </a:lnTo>
                <a:lnTo>
                  <a:pt x="10314" y="5687"/>
                </a:lnTo>
                <a:lnTo>
                  <a:pt x="10324" y="5705"/>
                </a:lnTo>
                <a:lnTo>
                  <a:pt x="10334" y="5724"/>
                </a:lnTo>
                <a:lnTo>
                  <a:pt x="10342" y="5743"/>
                </a:lnTo>
                <a:lnTo>
                  <a:pt x="10350" y="5761"/>
                </a:lnTo>
                <a:lnTo>
                  <a:pt x="10356" y="5782"/>
                </a:lnTo>
                <a:lnTo>
                  <a:pt x="10362" y="5802"/>
                </a:lnTo>
                <a:lnTo>
                  <a:pt x="10367" y="5822"/>
                </a:lnTo>
                <a:lnTo>
                  <a:pt x="10371" y="5843"/>
                </a:lnTo>
                <a:lnTo>
                  <a:pt x="10374" y="5865"/>
                </a:lnTo>
                <a:lnTo>
                  <a:pt x="10375" y="5887"/>
                </a:lnTo>
                <a:lnTo>
                  <a:pt x="10376" y="5908"/>
                </a:lnTo>
                <a:lnTo>
                  <a:pt x="10375" y="5931"/>
                </a:lnTo>
                <a:lnTo>
                  <a:pt x="10374" y="5952"/>
                </a:lnTo>
                <a:lnTo>
                  <a:pt x="10371" y="5974"/>
                </a:lnTo>
                <a:lnTo>
                  <a:pt x="10367" y="5995"/>
                </a:lnTo>
                <a:lnTo>
                  <a:pt x="10362" y="6015"/>
                </a:lnTo>
                <a:lnTo>
                  <a:pt x="10356" y="6035"/>
                </a:lnTo>
                <a:lnTo>
                  <a:pt x="10350" y="6055"/>
                </a:lnTo>
                <a:lnTo>
                  <a:pt x="10342" y="6074"/>
                </a:lnTo>
                <a:lnTo>
                  <a:pt x="10334" y="6093"/>
                </a:lnTo>
                <a:lnTo>
                  <a:pt x="10324" y="6112"/>
                </a:lnTo>
                <a:lnTo>
                  <a:pt x="10314" y="6130"/>
                </a:lnTo>
                <a:lnTo>
                  <a:pt x="10303" y="6148"/>
                </a:lnTo>
                <a:lnTo>
                  <a:pt x="10291" y="6164"/>
                </a:lnTo>
                <a:lnTo>
                  <a:pt x="10278" y="6180"/>
                </a:lnTo>
                <a:lnTo>
                  <a:pt x="10265" y="6195"/>
                </a:lnTo>
                <a:lnTo>
                  <a:pt x="10251" y="6211"/>
                </a:lnTo>
                <a:lnTo>
                  <a:pt x="10235" y="6225"/>
                </a:lnTo>
                <a:lnTo>
                  <a:pt x="10220" y="6238"/>
                </a:lnTo>
                <a:lnTo>
                  <a:pt x="10205" y="6251"/>
                </a:lnTo>
                <a:lnTo>
                  <a:pt x="10187" y="6263"/>
                </a:lnTo>
                <a:lnTo>
                  <a:pt x="10170" y="6273"/>
                </a:lnTo>
                <a:lnTo>
                  <a:pt x="10153" y="6284"/>
                </a:lnTo>
                <a:lnTo>
                  <a:pt x="10134" y="6293"/>
                </a:lnTo>
                <a:lnTo>
                  <a:pt x="10115" y="6302"/>
                </a:lnTo>
                <a:lnTo>
                  <a:pt x="10096" y="6310"/>
                </a:lnTo>
                <a:lnTo>
                  <a:pt x="10076" y="6316"/>
                </a:lnTo>
                <a:lnTo>
                  <a:pt x="10055" y="6322"/>
                </a:lnTo>
                <a:lnTo>
                  <a:pt x="10035" y="6327"/>
                </a:lnTo>
                <a:lnTo>
                  <a:pt x="10014" y="6330"/>
                </a:lnTo>
                <a:lnTo>
                  <a:pt x="9993" y="6334"/>
                </a:lnTo>
                <a:lnTo>
                  <a:pt x="9970" y="6335"/>
                </a:lnTo>
                <a:lnTo>
                  <a:pt x="9949" y="6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67" y="2804425"/>
            <a:ext cx="392981" cy="3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52E04E1-6787-435D-9A06-428C5C77B9DF}"/>
              </a:ext>
            </a:extLst>
          </p:cNvPr>
          <p:cNvSpPr txBox="1"/>
          <p:nvPr/>
        </p:nvSpPr>
        <p:spPr>
          <a:xfrm>
            <a:off x="0" y="28786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平安金融能力支撑，产品合规，收益合法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xmlns="" id="{F153858C-DEFE-46AB-A3D9-9DE5DA3909C0}"/>
              </a:ext>
            </a:extLst>
          </p:cNvPr>
          <p:cNvSpPr/>
          <p:nvPr/>
        </p:nvSpPr>
        <p:spPr>
          <a:xfrm>
            <a:off x="3397867" y="2381007"/>
            <a:ext cx="3843867" cy="254464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76986886-A150-441A-A06D-288652A3C229}"/>
              </a:ext>
            </a:extLst>
          </p:cNvPr>
          <p:cNvGrpSpPr/>
          <p:nvPr/>
        </p:nvGrpSpPr>
        <p:grpSpPr>
          <a:xfrm>
            <a:off x="1155661" y="3192647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xmlns="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xmlns="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7F8E5D0-233B-4FD8-B6AE-A3DDC0A07FBB}"/>
              </a:ext>
            </a:extLst>
          </p:cNvPr>
          <p:cNvSpPr/>
          <p:nvPr/>
        </p:nvSpPr>
        <p:spPr>
          <a:xfrm>
            <a:off x="3397866" y="5090319"/>
            <a:ext cx="3843868" cy="777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651366" y="472098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DC1EB800-1572-4588-9171-267C88CC0171}"/>
              </a:ext>
            </a:extLst>
          </p:cNvPr>
          <p:cNvGrpSpPr/>
          <p:nvPr/>
        </p:nvGrpSpPr>
        <p:grpSpPr>
          <a:xfrm>
            <a:off x="1717559" y="3692354"/>
            <a:ext cx="1675161" cy="687178"/>
            <a:chOff x="2415727" y="5162218"/>
            <a:chExt cx="1646337" cy="68717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6AABB18A-2126-4C03-ADFE-4851499307B0}"/>
                </a:ext>
              </a:extLst>
            </p:cNvPr>
            <p:cNvGrpSpPr/>
            <p:nvPr/>
          </p:nvGrpSpPr>
          <p:grpSpPr>
            <a:xfrm>
              <a:off x="2415727" y="5162218"/>
              <a:ext cx="1646337" cy="345723"/>
              <a:chOff x="2415727" y="5162218"/>
              <a:chExt cx="1646337" cy="345723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xmlns="" id="{50E81241-DA49-4473-AB90-EAC845D71CAD}"/>
                  </a:ext>
                </a:extLst>
              </p:cNvPr>
              <p:cNvCxnSpPr>
                <a:stCxn id="96" idx="48"/>
              </p:cNvCxnSpPr>
              <p:nvPr/>
            </p:nvCxnSpPr>
            <p:spPr>
              <a:xfrm>
                <a:off x="2415727" y="5507941"/>
                <a:ext cx="1646337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1C1F0B69-9E51-44D7-8A10-2F4D1C431EF2}"/>
                  </a:ext>
                </a:extLst>
              </p:cNvPr>
              <p:cNvSpPr txBox="1"/>
              <p:nvPr/>
            </p:nvSpPr>
            <p:spPr>
              <a:xfrm>
                <a:off x="2649608" y="5162218"/>
                <a:ext cx="9618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在线充值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F3242B85-F72F-416A-AA47-3B743DAD729D}"/>
                </a:ext>
              </a:extLst>
            </p:cNvPr>
            <p:cNvSpPr txBox="1"/>
            <p:nvPr/>
          </p:nvSpPr>
          <p:spPr>
            <a:xfrm>
              <a:off x="2649608" y="5541619"/>
              <a:ext cx="1247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4046789" y="5990831"/>
            <a:ext cx="25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广西一卡通沉淀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资金池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47751" y="5198452"/>
            <a:ext cx="1310493" cy="56300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xmlns="" id="{50E81241-DA49-4473-AB90-EAC845D71CAD}"/>
              </a:ext>
            </a:extLst>
          </p:cNvPr>
          <p:cNvCxnSpPr/>
          <p:nvPr/>
        </p:nvCxnSpPr>
        <p:spPr>
          <a:xfrm>
            <a:off x="7264115" y="5506002"/>
            <a:ext cx="836824" cy="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7324984" y="5184827"/>
            <a:ext cx="77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2462" y="2965157"/>
            <a:ext cx="846850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虚户</a:t>
            </a:r>
          </a:p>
        </p:txBody>
      </p:sp>
      <p:sp>
        <p:nvSpPr>
          <p:cNvPr id="79" name="矩形 78"/>
          <p:cNvSpPr/>
          <p:nvPr/>
        </p:nvSpPr>
        <p:spPr>
          <a:xfrm>
            <a:off x="4415454" y="2965157"/>
            <a:ext cx="858945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</a:p>
        </p:txBody>
      </p:sp>
      <p:sp>
        <p:nvSpPr>
          <p:cNvPr id="83" name="矩形 82"/>
          <p:cNvSpPr/>
          <p:nvPr/>
        </p:nvSpPr>
        <p:spPr>
          <a:xfrm>
            <a:off x="5360541" y="2973785"/>
            <a:ext cx="858945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</a:p>
        </p:txBody>
      </p:sp>
      <p:grpSp>
        <p:nvGrpSpPr>
          <p:cNvPr id="84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3774559" y="5255839"/>
            <a:ext cx="273938" cy="442092"/>
            <a:chOff x="7890331" y="1920703"/>
            <a:chExt cx="2044929" cy="3300187"/>
          </a:xfrm>
        </p:grpSpPr>
        <p:grpSp>
          <p:nvGrpSpPr>
            <p:cNvPr id="85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87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02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3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7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98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9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1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6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4329143" y="5255839"/>
            <a:ext cx="273938" cy="442092"/>
            <a:chOff x="7890331" y="1920703"/>
            <a:chExt cx="2044929" cy="3300187"/>
          </a:xfrm>
        </p:grpSpPr>
        <p:grpSp>
          <p:nvGrpSpPr>
            <p:cNvPr id="105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107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14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9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110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1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2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06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4883727" y="5255839"/>
            <a:ext cx="273938" cy="442092"/>
            <a:chOff x="7890331" y="1920703"/>
            <a:chExt cx="2044929" cy="3300187"/>
          </a:xfrm>
        </p:grpSpPr>
        <p:grpSp>
          <p:nvGrpSpPr>
            <p:cNvPr id="117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119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26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1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122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18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5438311" y="5255839"/>
            <a:ext cx="273938" cy="442092"/>
            <a:chOff x="7890331" y="1920703"/>
            <a:chExt cx="2044929" cy="3300187"/>
          </a:xfrm>
        </p:grpSpPr>
        <p:grpSp>
          <p:nvGrpSpPr>
            <p:cNvPr id="129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131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2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3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134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0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5992895" y="5255839"/>
            <a:ext cx="273938" cy="442092"/>
            <a:chOff x="7890331" y="1920703"/>
            <a:chExt cx="2044929" cy="3300187"/>
          </a:xfrm>
        </p:grpSpPr>
        <p:grpSp>
          <p:nvGrpSpPr>
            <p:cNvPr id="141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143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50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4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5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146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2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Group 5">
            <a:extLst>
              <a:ext uri="{FF2B5EF4-FFF2-40B4-BE49-F238E27FC236}">
                <a16:creationId xmlns:a16="http://schemas.microsoft.com/office/drawing/2014/main" xmlns="" id="{2C1B76BF-1958-4CC0-9188-E3DC40D37B2A}"/>
              </a:ext>
            </a:extLst>
          </p:cNvPr>
          <p:cNvGrpSpPr/>
          <p:nvPr/>
        </p:nvGrpSpPr>
        <p:grpSpPr>
          <a:xfrm flipH="1">
            <a:off x="6547478" y="5255839"/>
            <a:ext cx="273938" cy="442092"/>
            <a:chOff x="7890331" y="1920703"/>
            <a:chExt cx="2044929" cy="3300187"/>
          </a:xfrm>
        </p:grpSpPr>
        <p:grpSp>
          <p:nvGrpSpPr>
            <p:cNvPr id="153" name="Group 6">
              <a:extLst>
                <a:ext uri="{FF2B5EF4-FFF2-40B4-BE49-F238E27FC236}">
                  <a16:creationId xmlns:a16="http://schemas.microsoft.com/office/drawing/2014/main" xmlns="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155" name="Group 8">
                <a:extLst>
                  <a:ext uri="{FF2B5EF4-FFF2-40B4-BE49-F238E27FC236}">
                    <a16:creationId xmlns:a16="http://schemas.microsoft.com/office/drawing/2014/main" xmlns="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162" name="Freeform 15">
                  <a:extLst>
                    <a:ext uri="{FF2B5EF4-FFF2-40B4-BE49-F238E27FC236}">
                      <a16:creationId xmlns:a16="http://schemas.microsoft.com/office/drawing/2014/main" xmlns="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3" name="Freeform 16">
                  <a:extLst>
                    <a:ext uri="{FF2B5EF4-FFF2-40B4-BE49-F238E27FC236}">
                      <a16:creationId xmlns:a16="http://schemas.microsoft.com/office/drawing/2014/main" xmlns="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xmlns="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7" name="Group 10">
                <a:extLst>
                  <a:ext uri="{FF2B5EF4-FFF2-40B4-BE49-F238E27FC236}">
                    <a16:creationId xmlns:a16="http://schemas.microsoft.com/office/drawing/2014/main" xmlns="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158" name="Rectangle 3">
                  <a:extLst>
                    <a:ext uri="{FF2B5EF4-FFF2-40B4-BE49-F238E27FC236}">
                      <a16:creationId xmlns:a16="http://schemas.microsoft.com/office/drawing/2014/main" xmlns="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9" name="Right Triangle 7">
                  <a:extLst>
                    <a:ext uri="{FF2B5EF4-FFF2-40B4-BE49-F238E27FC236}">
                      <a16:creationId xmlns:a16="http://schemas.microsoft.com/office/drawing/2014/main" xmlns="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0" name="Right Triangle 7">
                  <a:extLst>
                    <a:ext uri="{FF2B5EF4-FFF2-40B4-BE49-F238E27FC236}">
                      <a16:creationId xmlns:a16="http://schemas.microsoft.com/office/drawing/2014/main" xmlns="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1" name="Right Triangle 7">
                  <a:extLst>
                    <a:ext uri="{FF2B5EF4-FFF2-40B4-BE49-F238E27FC236}">
                      <a16:creationId xmlns:a16="http://schemas.microsoft.com/office/drawing/2014/main" xmlns="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54" name="Text Placeholder 33">
              <a:extLst>
                <a:ext uri="{FF2B5EF4-FFF2-40B4-BE49-F238E27FC236}">
                  <a16:creationId xmlns:a16="http://schemas.microsoft.com/office/drawing/2014/main" xmlns="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5" name="矩形 164"/>
          <p:cNvSpPr/>
          <p:nvPr/>
        </p:nvSpPr>
        <p:spPr>
          <a:xfrm>
            <a:off x="6305629" y="2970550"/>
            <a:ext cx="858945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</a:p>
        </p:txBody>
      </p:sp>
      <p:sp>
        <p:nvSpPr>
          <p:cNvPr id="166" name="矩形 165"/>
          <p:cNvSpPr/>
          <p:nvPr/>
        </p:nvSpPr>
        <p:spPr>
          <a:xfrm>
            <a:off x="3482462" y="4386386"/>
            <a:ext cx="1473129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广西一卡通虚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6" name="肘形连接符 175"/>
          <p:cNvCxnSpPr>
            <a:stCxn id="8" idx="2"/>
            <a:endCxn id="166" idx="0"/>
          </p:cNvCxnSpPr>
          <p:nvPr/>
        </p:nvCxnSpPr>
        <p:spPr>
          <a:xfrm rot="16200000" flipH="1">
            <a:off x="3570704" y="3738063"/>
            <a:ext cx="983506" cy="313140"/>
          </a:xfrm>
          <a:prstGeom prst="bentConnector3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3782683" y="3586855"/>
            <a:ext cx="89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8" name="图片 1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897" y="5096634"/>
            <a:ext cx="655340" cy="630135"/>
          </a:xfrm>
          <a:prstGeom prst="rect">
            <a:avLst/>
          </a:prstGeom>
          <a:noFill/>
        </p:spPr>
      </p:pic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xmlns="" id="{50E81241-DA49-4473-AB90-EAC845D71CAD}"/>
              </a:ext>
            </a:extLst>
          </p:cNvPr>
          <p:cNvCxnSpPr>
            <a:endCxn id="5" idx="3"/>
          </p:cNvCxnSpPr>
          <p:nvPr/>
        </p:nvCxnSpPr>
        <p:spPr>
          <a:xfrm flipH="1">
            <a:off x="9458244" y="5479956"/>
            <a:ext cx="720671" cy="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9505056" y="5162670"/>
            <a:ext cx="61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1599961" y="998056"/>
            <a:ext cx="881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平安见证宝，主要解决两个问题：沉淀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资金监管和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帮助广西一卡通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合法、合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开展支付业务，且获得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清结算手续费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102242" y="4386386"/>
            <a:ext cx="972000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192574" y="4386386"/>
            <a:ext cx="972000" cy="43772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9" name="肘形连接符 168"/>
          <p:cNvCxnSpPr>
            <a:stCxn id="79" idx="2"/>
            <a:endCxn id="167" idx="0"/>
          </p:cNvCxnSpPr>
          <p:nvPr/>
        </p:nvCxnSpPr>
        <p:spPr>
          <a:xfrm rot="16200000" flipH="1">
            <a:off x="4724831" y="3522975"/>
            <a:ext cx="983506" cy="743315"/>
          </a:xfrm>
          <a:prstGeom prst="bentConnector3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4753723" y="3595485"/>
            <a:ext cx="103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3397865" y="2381007"/>
            <a:ext cx="3844800" cy="437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平安见证宝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xmlns="" id="{19E0E35D-D0E7-46F7-8023-4FC9B19ED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8020642" y="2581906"/>
            <a:ext cx="1436530" cy="1013579"/>
          </a:xfrm>
          <a:prstGeom prst="rect">
            <a:avLst/>
          </a:prstGeom>
        </p:spPr>
      </p:pic>
      <p:cxnSp>
        <p:nvCxnSpPr>
          <p:cNvPr id="173" name="肘形连接符 172"/>
          <p:cNvCxnSpPr/>
          <p:nvPr/>
        </p:nvCxnSpPr>
        <p:spPr>
          <a:xfrm rot="5400000" flipH="1" flipV="1">
            <a:off x="6843888" y="2450414"/>
            <a:ext cx="874288" cy="2997656"/>
          </a:xfrm>
          <a:prstGeom prst="bentConnector3">
            <a:avLst>
              <a:gd name="adj1" fmla="val 56339"/>
            </a:avLst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7200209" y="3571583"/>
            <a:ext cx="103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xmlns="" id="{FDE81BDA-1704-4228-A250-D361E7DC3B66}"/>
              </a:ext>
            </a:extLst>
          </p:cNvPr>
          <p:cNvSpPr txBox="1"/>
          <p:nvPr/>
        </p:nvSpPr>
        <p:spPr>
          <a:xfrm>
            <a:off x="9859516" y="5990831"/>
            <a:ext cx="14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广西一卡通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8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6B8F7C42-2A7F-48AA-A272-E582F4451D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266701"/>
            <a:ext cx="12192000" cy="514696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支付体系带来的发展潜力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5BE4491-6E27-45E3-AE82-986B78F2CB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5387" y="819665"/>
            <a:ext cx="9801225" cy="605556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掌握商业生态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核心，</a:t>
            </a:r>
            <a:r>
              <a:rPr lang="zh-CN" altLang="en-US" dirty="0">
                <a:solidFill>
                  <a:schemeClr val="bg1"/>
                </a:solidFill>
                <a:cs typeface="Open Sans Light" pitchFamily="34" charset="0"/>
              </a:rPr>
              <a:t>完成的线上线下服务</a:t>
            </a:r>
            <a:r>
              <a:rPr lang="zh-CN" altLang="en-US" dirty="0" smtClean="0">
                <a:solidFill>
                  <a:schemeClr val="bg1"/>
                </a:solidFill>
                <a:cs typeface="Open Sans Light" pitchFamily="34" charset="0"/>
              </a:rPr>
              <a:t>闭环</a:t>
            </a:r>
            <a:endParaRPr lang="ms-MY" altLang="zh-CN" dirty="0">
              <a:solidFill>
                <a:schemeClr val="bg1"/>
              </a:solidFill>
              <a:cs typeface="Open Sans Light" pitchFamily="34" charset="0"/>
            </a:endParaRP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xmlns="" id="{A2EC70B1-1D6F-4825-9F35-36A695D074FE}"/>
              </a:ext>
            </a:extLst>
          </p:cNvPr>
          <p:cNvGrpSpPr/>
          <p:nvPr/>
        </p:nvGrpSpPr>
        <p:grpSpPr>
          <a:xfrm>
            <a:off x="3374788" y="2350040"/>
            <a:ext cx="6572776" cy="3099232"/>
            <a:chOff x="6471015" y="3034295"/>
            <a:chExt cx="4314879" cy="2344018"/>
          </a:xfrm>
        </p:grpSpPr>
        <p:sp>
          <p:nvSpPr>
            <p:cNvPr id="22" name="Rectangle 32">
              <a:extLst>
                <a:ext uri="{FF2B5EF4-FFF2-40B4-BE49-F238E27FC236}">
                  <a16:creationId xmlns:a16="http://schemas.microsoft.com/office/drawing/2014/main" xmlns="" id="{C86B1925-A6A0-48D3-9D9A-2B534E2BD88A}"/>
                </a:ext>
              </a:extLst>
            </p:cNvPr>
            <p:cNvSpPr/>
            <p:nvPr/>
          </p:nvSpPr>
          <p:spPr>
            <a:xfrm>
              <a:off x="6471015" y="3034295"/>
              <a:ext cx="4314879" cy="40011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为大数据分析打下坚实基础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grpSp>
          <p:nvGrpSpPr>
            <p:cNvPr id="6" name="Group 344">
              <a:extLst>
                <a:ext uri="{FF2B5EF4-FFF2-40B4-BE49-F238E27FC236}">
                  <a16:creationId xmlns:a16="http://schemas.microsoft.com/office/drawing/2014/main" xmlns="" id="{76860BD0-628A-489E-864C-23A1D9B6769C}"/>
                </a:ext>
              </a:extLst>
            </p:cNvPr>
            <p:cNvGrpSpPr/>
            <p:nvPr/>
          </p:nvGrpSpPr>
          <p:grpSpPr>
            <a:xfrm>
              <a:off x="6539727" y="3784652"/>
              <a:ext cx="2408657" cy="307777"/>
              <a:chOff x="4643438" y="2786064"/>
              <a:chExt cx="2408657" cy="307777"/>
            </a:xfrm>
          </p:grpSpPr>
          <p:sp>
            <p:nvSpPr>
              <p:cNvPr id="18" name="Rectangle 28">
                <a:extLst>
                  <a:ext uri="{FF2B5EF4-FFF2-40B4-BE49-F238E27FC236}">
                    <a16:creationId xmlns:a16="http://schemas.microsoft.com/office/drawing/2014/main" xmlns="" id="{B3E83D60-12C8-4401-8DEE-7E204A7AB67E}"/>
                  </a:ext>
                </a:extLst>
              </p:cNvPr>
              <p:cNvSpPr/>
              <p:nvPr/>
            </p:nvSpPr>
            <p:spPr>
              <a:xfrm>
                <a:off x="5072066" y="2786064"/>
                <a:ext cx="1980029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掌握用户的资金流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19" name="Group 332">
                <a:extLst>
                  <a:ext uri="{FF2B5EF4-FFF2-40B4-BE49-F238E27FC236}">
                    <a16:creationId xmlns:a16="http://schemas.microsoft.com/office/drawing/2014/main" xmlns="" id="{023D924E-DB0E-4F6D-ABBB-1BF8769EDC6D}"/>
                  </a:ext>
                </a:extLst>
              </p:cNvPr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20" name="Oval 30">
                  <a:extLst>
                    <a:ext uri="{FF2B5EF4-FFF2-40B4-BE49-F238E27FC236}">
                      <a16:creationId xmlns:a16="http://schemas.microsoft.com/office/drawing/2014/main" xmlns="" id="{9A5615A2-0AE7-4BA7-87CA-3127269797C0}"/>
                    </a:ext>
                  </a:extLst>
                </p:cNvPr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Freeform 26">
                  <a:extLst>
                    <a:ext uri="{FF2B5EF4-FFF2-40B4-BE49-F238E27FC236}">
                      <a16:creationId xmlns:a16="http://schemas.microsoft.com/office/drawing/2014/main" xmlns="" id="{C8807F0B-5CED-4AF8-AE71-4571CCAB4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347">
              <a:extLst>
                <a:ext uri="{FF2B5EF4-FFF2-40B4-BE49-F238E27FC236}">
                  <a16:creationId xmlns:a16="http://schemas.microsoft.com/office/drawing/2014/main" xmlns="" id="{FFEC116C-6B20-4949-B6CA-113186E20C2D}"/>
                </a:ext>
              </a:extLst>
            </p:cNvPr>
            <p:cNvGrpSpPr/>
            <p:nvPr/>
          </p:nvGrpSpPr>
          <p:grpSpPr>
            <a:xfrm>
              <a:off x="6539727" y="5070536"/>
              <a:ext cx="3595861" cy="307777"/>
              <a:chOff x="4643438" y="4071948"/>
              <a:chExt cx="3595861" cy="307777"/>
            </a:xfrm>
          </p:grpSpPr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xmlns="" id="{0B4217C9-F9F0-4435-B3DF-7D3C942557FA}"/>
                  </a:ext>
                </a:extLst>
              </p:cNvPr>
              <p:cNvSpPr/>
              <p:nvPr/>
            </p:nvSpPr>
            <p:spPr>
              <a:xfrm>
                <a:off x="5072066" y="4071948"/>
                <a:ext cx="3167233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获得更好的用户粘性，从而积累更多用户数据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xmlns="" id="{29BAB47A-E7D7-4605-A5E4-D835A6EBCCB3}"/>
                  </a:ext>
                </a:extLst>
              </p:cNvPr>
              <p:cNvSpPr/>
              <p:nvPr/>
            </p:nvSpPr>
            <p:spPr>
              <a:xfrm>
                <a:off x="4643438" y="4071948"/>
                <a:ext cx="288476" cy="2884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346">
              <a:extLst>
                <a:ext uri="{FF2B5EF4-FFF2-40B4-BE49-F238E27FC236}">
                  <a16:creationId xmlns:a16="http://schemas.microsoft.com/office/drawing/2014/main" xmlns="" id="{6A4F06E5-84FB-41D9-974A-52C06A609851}"/>
                </a:ext>
              </a:extLst>
            </p:cNvPr>
            <p:cNvGrpSpPr/>
            <p:nvPr/>
          </p:nvGrpSpPr>
          <p:grpSpPr>
            <a:xfrm>
              <a:off x="6539727" y="4641908"/>
              <a:ext cx="3595860" cy="307777"/>
              <a:chOff x="4643438" y="3643320"/>
              <a:chExt cx="3595860" cy="307777"/>
            </a:xfrm>
          </p:grpSpPr>
          <p:sp>
            <p:nvSpPr>
              <p:cNvPr id="12" name="Rectangle 20">
                <a:extLst>
                  <a:ext uri="{FF2B5EF4-FFF2-40B4-BE49-F238E27FC236}">
                    <a16:creationId xmlns:a16="http://schemas.microsoft.com/office/drawing/2014/main" xmlns="" id="{B47F643F-FD3E-483D-98AC-2A2FDA3F4307}"/>
                  </a:ext>
                </a:extLst>
              </p:cNvPr>
              <p:cNvSpPr/>
              <p:nvPr/>
            </p:nvSpPr>
            <p:spPr>
              <a:xfrm>
                <a:off x="5072066" y="3643320"/>
                <a:ext cx="3167232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掌握用户消费数据流，从而掌握用户消费习惯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13" name="Group 341">
                <a:extLst>
                  <a:ext uri="{FF2B5EF4-FFF2-40B4-BE49-F238E27FC236}">
                    <a16:creationId xmlns:a16="http://schemas.microsoft.com/office/drawing/2014/main" xmlns="" id="{209F7AB6-5295-444F-B38A-7D9F3E9810BB}"/>
                  </a:ext>
                </a:extLst>
              </p:cNvPr>
              <p:cNvGrpSpPr/>
              <p:nvPr/>
            </p:nvGrpSpPr>
            <p:grpSpPr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14" name="Oval 22">
                  <a:extLst>
                    <a:ext uri="{FF2B5EF4-FFF2-40B4-BE49-F238E27FC236}">
                      <a16:creationId xmlns:a16="http://schemas.microsoft.com/office/drawing/2014/main" xmlns="" id="{889C3EF5-A518-4A1E-BCDA-8059B4C9DD71}"/>
                    </a:ext>
                  </a:extLst>
                </p:cNvPr>
                <p:cNvSpPr/>
                <p:nvPr/>
              </p:nvSpPr>
              <p:spPr>
                <a:xfrm>
                  <a:off x="4643438" y="3643320"/>
                  <a:ext cx="288476" cy="2884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 26">
                  <a:extLst>
                    <a:ext uri="{FF2B5EF4-FFF2-40B4-BE49-F238E27FC236}">
                      <a16:creationId xmlns:a16="http://schemas.microsoft.com/office/drawing/2014/main" xmlns="" id="{103D02D8-EF7C-4309-8428-A366D8E6F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Group 345">
              <a:extLst>
                <a:ext uri="{FF2B5EF4-FFF2-40B4-BE49-F238E27FC236}">
                  <a16:creationId xmlns:a16="http://schemas.microsoft.com/office/drawing/2014/main" xmlns="" id="{4DB2D3A1-35CD-4E71-89B4-725C43406602}"/>
                </a:ext>
              </a:extLst>
            </p:cNvPr>
            <p:cNvGrpSpPr/>
            <p:nvPr/>
          </p:nvGrpSpPr>
          <p:grpSpPr>
            <a:xfrm>
              <a:off x="6539727" y="4213280"/>
              <a:ext cx="3126803" cy="307777"/>
              <a:chOff x="4643438" y="3214692"/>
              <a:chExt cx="3126803" cy="307777"/>
            </a:xfrm>
          </p:grpSpPr>
          <p:sp>
            <p:nvSpPr>
              <p:cNvPr id="10" name="Rectangle 16">
                <a:extLst>
                  <a:ext uri="{FF2B5EF4-FFF2-40B4-BE49-F238E27FC236}">
                    <a16:creationId xmlns:a16="http://schemas.microsoft.com/office/drawing/2014/main" xmlns="" id="{1D67A037-EADA-4C39-AFB3-B1D9851DE2A8}"/>
                  </a:ext>
                </a:extLst>
              </p:cNvPr>
              <p:cNvSpPr/>
              <p:nvPr/>
            </p:nvSpPr>
            <p:spPr>
              <a:xfrm>
                <a:off x="5072066" y="3214692"/>
                <a:ext cx="2698175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>
                  <a:defRPr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掌握更加全面的用户个人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家庭信息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11" name="Oval 18">
                <a:extLst>
                  <a:ext uri="{FF2B5EF4-FFF2-40B4-BE49-F238E27FC236}">
                    <a16:creationId xmlns:a16="http://schemas.microsoft.com/office/drawing/2014/main" xmlns="" id="{82ADFB28-D9C7-49BC-9F24-6D3E0A0CEFE3}"/>
                  </a:ext>
                </a:extLst>
              </p:cNvPr>
              <p:cNvSpPr/>
              <p:nvPr/>
            </p:nvSpPr>
            <p:spPr>
              <a:xfrm>
                <a:off x="4643438" y="3214692"/>
                <a:ext cx="288476" cy="2884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1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5736</TotalTime>
  <Words>1232</Words>
  <Application>Microsoft Office PowerPoint</Application>
  <PresentationFormat>宽屏</PresentationFormat>
  <Paragraphs>289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Lato</vt:lpstr>
      <vt:lpstr>Open Sans</vt:lpstr>
      <vt:lpstr>Open Sans Light</vt:lpstr>
      <vt:lpstr>DengXian</vt:lpstr>
      <vt:lpstr>DengXian</vt:lpstr>
      <vt:lpstr>DengXian Light</vt:lpstr>
      <vt:lpstr>宋体</vt:lpstr>
      <vt:lpstr>微软雅黑</vt:lpstr>
      <vt:lpstr>张海山锐线体简</vt:lpstr>
      <vt:lpstr>Arial</vt:lpstr>
      <vt:lpstr>Calibri</vt:lpstr>
      <vt:lpstr>Segoe UI Black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bruce</cp:lastModifiedBy>
  <cp:revision>646</cp:revision>
  <dcterms:created xsi:type="dcterms:W3CDTF">2018-04-11T10:48:00Z</dcterms:created>
  <dcterms:modified xsi:type="dcterms:W3CDTF">2018-09-25T03:07:15Z</dcterms:modified>
</cp:coreProperties>
</file>